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4"/>
  </p:sldMasterIdLst>
  <p:notesMasterIdLst>
    <p:notesMasterId r:id="rId114"/>
  </p:notesMasterIdLst>
  <p:handoutMasterIdLst>
    <p:handoutMasterId r:id="rId115"/>
  </p:handoutMasterIdLst>
  <p:sldIdLst>
    <p:sldId id="731" r:id="rId5"/>
    <p:sldId id="732" r:id="rId6"/>
    <p:sldId id="733" r:id="rId7"/>
    <p:sldId id="734" r:id="rId8"/>
    <p:sldId id="735" r:id="rId9"/>
    <p:sldId id="737" r:id="rId10"/>
    <p:sldId id="736" r:id="rId11"/>
    <p:sldId id="738" r:id="rId12"/>
    <p:sldId id="739" r:id="rId13"/>
    <p:sldId id="742" r:id="rId14"/>
    <p:sldId id="741" r:id="rId15"/>
    <p:sldId id="740" r:id="rId16"/>
    <p:sldId id="743" r:id="rId17"/>
    <p:sldId id="745" r:id="rId18"/>
    <p:sldId id="752" r:id="rId19"/>
    <p:sldId id="751" r:id="rId20"/>
    <p:sldId id="750" r:id="rId21"/>
    <p:sldId id="749" r:id="rId22"/>
    <p:sldId id="748" r:id="rId23"/>
    <p:sldId id="747" r:id="rId24"/>
    <p:sldId id="746" r:id="rId25"/>
    <p:sldId id="753" r:id="rId26"/>
    <p:sldId id="754" r:id="rId27"/>
    <p:sldId id="755" r:id="rId28"/>
    <p:sldId id="756" r:id="rId29"/>
    <p:sldId id="760" r:id="rId30"/>
    <p:sldId id="759" r:id="rId31"/>
    <p:sldId id="758" r:id="rId32"/>
    <p:sldId id="757" r:id="rId33"/>
    <p:sldId id="761" r:id="rId34"/>
    <p:sldId id="762" r:id="rId35"/>
    <p:sldId id="763" r:id="rId36"/>
    <p:sldId id="765" r:id="rId37"/>
    <p:sldId id="764" r:id="rId38"/>
    <p:sldId id="766" r:id="rId39"/>
    <p:sldId id="767" r:id="rId40"/>
    <p:sldId id="769" r:id="rId41"/>
    <p:sldId id="768" r:id="rId42"/>
    <p:sldId id="770" r:id="rId43"/>
    <p:sldId id="771" r:id="rId44"/>
    <p:sldId id="772" r:id="rId45"/>
    <p:sldId id="773" r:id="rId46"/>
    <p:sldId id="774" r:id="rId47"/>
    <p:sldId id="778" r:id="rId48"/>
    <p:sldId id="777" r:id="rId49"/>
    <p:sldId id="776" r:id="rId50"/>
    <p:sldId id="775" r:id="rId51"/>
    <p:sldId id="779" r:id="rId52"/>
    <p:sldId id="780" r:id="rId53"/>
    <p:sldId id="781" r:id="rId54"/>
    <p:sldId id="782" r:id="rId55"/>
    <p:sldId id="783" r:id="rId56"/>
    <p:sldId id="784" r:id="rId57"/>
    <p:sldId id="785" r:id="rId58"/>
    <p:sldId id="791" r:id="rId59"/>
    <p:sldId id="792" r:id="rId60"/>
    <p:sldId id="793" r:id="rId61"/>
    <p:sldId id="790" r:id="rId62"/>
    <p:sldId id="794" r:id="rId63"/>
    <p:sldId id="795" r:id="rId64"/>
    <p:sldId id="796" r:id="rId65"/>
    <p:sldId id="797" r:id="rId66"/>
    <p:sldId id="789" r:id="rId67"/>
    <p:sldId id="798" r:id="rId68"/>
    <p:sldId id="799" r:id="rId69"/>
    <p:sldId id="801" r:id="rId70"/>
    <p:sldId id="800" r:id="rId71"/>
    <p:sldId id="802" r:id="rId72"/>
    <p:sldId id="788" r:id="rId73"/>
    <p:sldId id="804" r:id="rId74"/>
    <p:sldId id="805" r:id="rId75"/>
    <p:sldId id="803" r:id="rId76"/>
    <p:sldId id="787" r:id="rId77"/>
    <p:sldId id="806" r:id="rId78"/>
    <p:sldId id="807" r:id="rId79"/>
    <p:sldId id="808" r:id="rId80"/>
    <p:sldId id="809" r:id="rId81"/>
    <p:sldId id="786" r:id="rId82"/>
    <p:sldId id="811" r:id="rId83"/>
    <p:sldId id="810" r:id="rId84"/>
    <p:sldId id="817" r:id="rId85"/>
    <p:sldId id="813" r:id="rId86"/>
    <p:sldId id="814" r:id="rId87"/>
    <p:sldId id="812" r:id="rId88"/>
    <p:sldId id="815" r:id="rId89"/>
    <p:sldId id="816" r:id="rId90"/>
    <p:sldId id="819" r:id="rId91"/>
    <p:sldId id="822" r:id="rId92"/>
    <p:sldId id="821" r:id="rId93"/>
    <p:sldId id="820" r:id="rId94"/>
    <p:sldId id="823" r:id="rId95"/>
    <p:sldId id="824" r:id="rId96"/>
    <p:sldId id="829" r:id="rId97"/>
    <p:sldId id="828" r:id="rId98"/>
    <p:sldId id="827" r:id="rId99"/>
    <p:sldId id="826" r:id="rId100"/>
    <p:sldId id="825" r:id="rId101"/>
    <p:sldId id="830" r:id="rId102"/>
    <p:sldId id="832" r:id="rId103"/>
    <p:sldId id="831" r:id="rId104"/>
    <p:sldId id="833" r:id="rId105"/>
    <p:sldId id="834" r:id="rId106"/>
    <p:sldId id="837" r:id="rId107"/>
    <p:sldId id="835" r:id="rId108"/>
    <p:sldId id="836" r:id="rId109"/>
    <p:sldId id="838" r:id="rId110"/>
    <p:sldId id="839" r:id="rId111"/>
    <p:sldId id="840" r:id="rId112"/>
    <p:sldId id="841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84" userDrawn="1">
          <p15:clr>
            <a:srgbClr val="A4A3A4"/>
          </p15:clr>
        </p15:guide>
        <p15:guide id="2" pos="3696" userDrawn="1">
          <p15:clr>
            <a:srgbClr val="A4A3A4"/>
          </p15:clr>
        </p15:guide>
        <p15:guide id="3" orient="horz" pos="2376" userDrawn="1">
          <p15:clr>
            <a:srgbClr val="A4A3A4"/>
          </p15:clr>
        </p15:guide>
        <p15:guide id="5" orient="horz" pos="1272" userDrawn="1">
          <p15:clr>
            <a:srgbClr val="A4A3A4"/>
          </p15:clr>
        </p15:guide>
        <p15:guide id="6" pos="264" userDrawn="1">
          <p15:clr>
            <a:srgbClr val="A4A3A4"/>
          </p15:clr>
        </p15:guide>
        <p15:guide id="7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u Senko" initials="LS" lastIdx="1" clrIdx="0"/>
  <p:cmAuthor id="2" name="Robin Mace" initials="RM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3131FF"/>
    <a:srgbClr val="7A7A7A"/>
    <a:srgbClr val="6666FF"/>
    <a:srgbClr val="FFC72C"/>
    <a:srgbClr val="E87722"/>
    <a:srgbClr val="93282C"/>
    <a:srgbClr val="E56A54"/>
    <a:srgbClr val="DA291C"/>
    <a:srgbClr val="291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9E4C14-84D1-4465-B46C-4394EA284CAE}" v="320" dt="2021-05-07T03:29:18.4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73" autoAdjust="0"/>
    <p:restoredTop sz="96595" autoAdjust="0"/>
  </p:normalViewPr>
  <p:slideViewPr>
    <p:cSldViewPr snapToGrid="0">
      <p:cViewPr varScale="1">
        <p:scale>
          <a:sx n="110" d="100"/>
          <a:sy n="110" d="100"/>
        </p:scale>
        <p:origin x="1074" y="96"/>
      </p:cViewPr>
      <p:guideLst>
        <p:guide orient="horz" pos="3384"/>
        <p:guide pos="3696"/>
        <p:guide orient="horz" pos="2376"/>
        <p:guide orient="horz" pos="1272"/>
        <p:guide pos="26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8" d="100"/>
        <a:sy n="14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presProps" Target="pres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notesMaster" Target="notesMasters/notesMaster1.xml"/><Relationship Id="rId119" Type="http://schemas.openxmlformats.org/officeDocument/2006/relationships/theme" Target="theme/theme1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Knight" userId="83796dcb-bf45-487e-a1a6-451c47b30cdc" providerId="ADAL" clId="{0F9E4C14-84D1-4465-B46C-4394EA284CAE}"/>
    <pc:docChg chg="undo redo custSel addSld delSld modSld sldOrd">
      <pc:chgData name="Andy Knight" userId="83796dcb-bf45-487e-a1a6-451c47b30cdc" providerId="ADAL" clId="{0F9E4C14-84D1-4465-B46C-4394EA284CAE}" dt="2021-05-07T13:41:32.216" v="3291" actId="20577"/>
      <pc:docMkLst>
        <pc:docMk/>
      </pc:docMkLst>
      <pc:sldChg chg="del">
        <pc:chgData name="Andy Knight" userId="83796dcb-bf45-487e-a1a6-451c47b30cdc" providerId="ADAL" clId="{0F9E4C14-84D1-4465-B46C-4394EA284CAE}" dt="2021-05-06T19:22:46.214" v="0" actId="47"/>
        <pc:sldMkLst>
          <pc:docMk/>
          <pc:sldMk cId="2007332296" sldId="723"/>
        </pc:sldMkLst>
      </pc:sldChg>
      <pc:sldChg chg="del">
        <pc:chgData name="Andy Knight" userId="83796dcb-bf45-487e-a1a6-451c47b30cdc" providerId="ADAL" clId="{0F9E4C14-84D1-4465-B46C-4394EA284CAE}" dt="2021-05-06T19:23:01.184" v="3" actId="47"/>
        <pc:sldMkLst>
          <pc:docMk/>
          <pc:sldMk cId="4027274683" sldId="729"/>
        </pc:sldMkLst>
      </pc:sldChg>
      <pc:sldChg chg="del">
        <pc:chgData name="Andy Knight" userId="83796dcb-bf45-487e-a1a6-451c47b30cdc" providerId="ADAL" clId="{0F9E4C14-84D1-4465-B46C-4394EA284CAE}" dt="2021-05-06T19:23:01.715" v="4" actId="47"/>
        <pc:sldMkLst>
          <pc:docMk/>
          <pc:sldMk cId="1734850228" sldId="730"/>
        </pc:sldMkLst>
      </pc:sldChg>
      <pc:sldChg chg="modSp mod">
        <pc:chgData name="Andy Knight" userId="83796dcb-bf45-487e-a1a6-451c47b30cdc" providerId="ADAL" clId="{0F9E4C14-84D1-4465-B46C-4394EA284CAE}" dt="2021-05-06T19:23:16.649" v="83" actId="20577"/>
        <pc:sldMkLst>
          <pc:docMk/>
          <pc:sldMk cId="4101383544" sldId="731"/>
        </pc:sldMkLst>
        <pc:spChg chg="mod">
          <ac:chgData name="Andy Knight" userId="83796dcb-bf45-487e-a1a6-451c47b30cdc" providerId="ADAL" clId="{0F9E4C14-84D1-4465-B46C-4394EA284CAE}" dt="2021-05-06T19:23:10.506" v="42" actId="20577"/>
          <ac:spMkLst>
            <pc:docMk/>
            <pc:sldMk cId="4101383544" sldId="731"/>
            <ac:spMk id="2" creationId="{7AB7DA18-5C19-0A48-B8B1-4A62FA241550}"/>
          </ac:spMkLst>
        </pc:spChg>
        <pc:spChg chg="mod">
          <ac:chgData name="Andy Knight" userId="83796dcb-bf45-487e-a1a6-451c47b30cdc" providerId="ADAL" clId="{0F9E4C14-84D1-4465-B46C-4394EA284CAE}" dt="2021-05-06T19:23:16.649" v="83" actId="20577"/>
          <ac:spMkLst>
            <pc:docMk/>
            <pc:sldMk cId="4101383544" sldId="731"/>
            <ac:spMk id="3" creationId="{3C5084D6-7C88-644C-BF7A-A5F1D875B155}"/>
          </ac:spMkLst>
        </pc:spChg>
      </pc:sldChg>
      <pc:sldChg chg="del">
        <pc:chgData name="Andy Knight" userId="83796dcb-bf45-487e-a1a6-451c47b30cdc" providerId="ADAL" clId="{0F9E4C14-84D1-4465-B46C-4394EA284CAE}" dt="2021-05-06T19:23:29.003" v="84" actId="47"/>
        <pc:sldMkLst>
          <pc:docMk/>
          <pc:sldMk cId="1269953986" sldId="732"/>
        </pc:sldMkLst>
      </pc:sldChg>
      <pc:sldChg chg="addSp delSp modSp new mod modClrScheme chgLayout">
        <pc:chgData name="Andy Knight" userId="83796dcb-bf45-487e-a1a6-451c47b30cdc" providerId="ADAL" clId="{0F9E4C14-84D1-4465-B46C-4394EA284CAE}" dt="2021-05-06T19:27:41.667" v="134" actId="1076"/>
        <pc:sldMkLst>
          <pc:docMk/>
          <pc:sldMk cId="4252464064" sldId="732"/>
        </pc:sldMkLst>
        <pc:spChg chg="del">
          <ac:chgData name="Andy Knight" userId="83796dcb-bf45-487e-a1a6-451c47b30cdc" providerId="ADAL" clId="{0F9E4C14-84D1-4465-B46C-4394EA284CAE}" dt="2021-05-06T19:24:18.231" v="100" actId="700"/>
          <ac:spMkLst>
            <pc:docMk/>
            <pc:sldMk cId="4252464064" sldId="732"/>
            <ac:spMk id="2" creationId="{B045C0C6-8C0A-494F-B880-A3734BC310C2}"/>
          </ac:spMkLst>
        </pc:spChg>
        <pc:spChg chg="del mod ord">
          <ac:chgData name="Andy Knight" userId="83796dcb-bf45-487e-a1a6-451c47b30cdc" providerId="ADAL" clId="{0F9E4C14-84D1-4465-B46C-4394EA284CAE}" dt="2021-05-06T19:24:18.231" v="100" actId="700"/>
          <ac:spMkLst>
            <pc:docMk/>
            <pc:sldMk cId="4252464064" sldId="732"/>
            <ac:spMk id="3" creationId="{6A248FF6-AEF7-4EF0-89D6-9E2B8040AE42}"/>
          </ac:spMkLst>
        </pc:spChg>
        <pc:spChg chg="add del mod ord">
          <ac:chgData name="Andy Knight" userId="83796dcb-bf45-487e-a1a6-451c47b30cdc" providerId="ADAL" clId="{0F9E4C14-84D1-4465-B46C-4394EA284CAE}" dt="2021-05-06T19:24:21.125" v="101" actId="478"/>
          <ac:spMkLst>
            <pc:docMk/>
            <pc:sldMk cId="4252464064" sldId="732"/>
            <ac:spMk id="4" creationId="{2CB1BA44-DC13-46E6-9DF7-0070603925EE}"/>
          </ac:spMkLst>
        </pc:spChg>
        <pc:spChg chg="add mod">
          <ac:chgData name="Andy Knight" userId="83796dcb-bf45-487e-a1a6-451c47b30cdc" providerId="ADAL" clId="{0F9E4C14-84D1-4465-B46C-4394EA284CAE}" dt="2021-05-06T19:27:37.297" v="133" actId="20577"/>
          <ac:spMkLst>
            <pc:docMk/>
            <pc:sldMk cId="4252464064" sldId="732"/>
            <ac:spMk id="7" creationId="{7CEF29D6-5BCD-4696-9E54-75CEE5A183EF}"/>
          </ac:spMkLst>
        </pc:spChg>
        <pc:picChg chg="add mod">
          <ac:chgData name="Andy Knight" userId="83796dcb-bf45-487e-a1a6-451c47b30cdc" providerId="ADAL" clId="{0F9E4C14-84D1-4465-B46C-4394EA284CAE}" dt="2021-05-06T19:24:34.893" v="108" actId="1076"/>
          <ac:picMkLst>
            <pc:docMk/>
            <pc:sldMk cId="4252464064" sldId="732"/>
            <ac:picMk id="1026" creationId="{890DA87D-CFCE-4EA7-97F1-08622161C364}"/>
          </ac:picMkLst>
        </pc:picChg>
        <pc:picChg chg="add mod">
          <ac:chgData name="Andy Knight" userId="83796dcb-bf45-487e-a1a6-451c47b30cdc" providerId="ADAL" clId="{0F9E4C14-84D1-4465-B46C-4394EA284CAE}" dt="2021-05-06T19:27:41.667" v="134" actId="1076"/>
          <ac:picMkLst>
            <pc:docMk/>
            <pc:sldMk cId="4252464064" sldId="732"/>
            <ac:picMk id="1028" creationId="{B6A75685-1CC6-4BAD-8481-12E127C6DDEE}"/>
          </ac:picMkLst>
        </pc:picChg>
      </pc:sldChg>
      <pc:sldChg chg="addSp delSp modSp add mod">
        <pc:chgData name="Andy Knight" userId="83796dcb-bf45-487e-a1a6-451c47b30cdc" providerId="ADAL" clId="{0F9E4C14-84D1-4465-B46C-4394EA284CAE}" dt="2021-05-07T03:30:08.711" v="3256" actId="20577"/>
        <pc:sldMkLst>
          <pc:docMk/>
          <pc:sldMk cId="584940658" sldId="733"/>
        </pc:sldMkLst>
        <pc:spChg chg="del">
          <ac:chgData name="Andy Knight" userId="83796dcb-bf45-487e-a1a6-451c47b30cdc" providerId="ADAL" clId="{0F9E4C14-84D1-4465-B46C-4394EA284CAE}" dt="2021-05-06T19:27:57.647" v="135" actId="478"/>
          <ac:spMkLst>
            <pc:docMk/>
            <pc:sldMk cId="584940658" sldId="733"/>
            <ac:spMk id="7" creationId="{7CEF29D6-5BCD-4696-9E54-75CEE5A183EF}"/>
          </ac:spMkLst>
        </pc:spChg>
        <pc:spChg chg="add del mod">
          <ac:chgData name="Andy Knight" userId="83796dcb-bf45-487e-a1a6-451c47b30cdc" providerId="ADAL" clId="{0F9E4C14-84D1-4465-B46C-4394EA284CAE}" dt="2021-05-06T19:33:22.932" v="216" actId="478"/>
          <ac:spMkLst>
            <pc:docMk/>
            <pc:sldMk cId="584940658" sldId="733"/>
            <ac:spMk id="11" creationId="{184E5F2F-9FCF-4284-BABF-0CE2F008D01C}"/>
          </ac:spMkLst>
        </pc:spChg>
        <pc:spChg chg="add mod">
          <ac:chgData name="Andy Knight" userId="83796dcb-bf45-487e-a1a6-451c47b30cdc" providerId="ADAL" clId="{0F9E4C14-84D1-4465-B46C-4394EA284CAE}" dt="2021-05-07T03:30:08.711" v="3256" actId="20577"/>
          <ac:spMkLst>
            <pc:docMk/>
            <pc:sldMk cId="584940658" sldId="733"/>
            <ac:spMk id="13" creationId="{4898DDC2-8BE9-4F76-A345-E6FF34F8FF25}"/>
          </ac:spMkLst>
        </pc:spChg>
        <pc:picChg chg="add del mod">
          <ac:chgData name="Andy Knight" userId="83796dcb-bf45-487e-a1a6-451c47b30cdc" providerId="ADAL" clId="{0F9E4C14-84D1-4465-B46C-4394EA284CAE}" dt="2021-05-06T19:28:07.291" v="138" actId="478"/>
          <ac:picMkLst>
            <pc:docMk/>
            <pc:sldMk cId="584940658" sldId="733"/>
            <ac:picMk id="3" creationId="{9A2505FD-49E7-49ED-9F27-2A86DE4ED738}"/>
          </ac:picMkLst>
        </pc:picChg>
        <pc:picChg chg="add del mod">
          <ac:chgData name="Andy Knight" userId="83796dcb-bf45-487e-a1a6-451c47b30cdc" providerId="ADAL" clId="{0F9E4C14-84D1-4465-B46C-4394EA284CAE}" dt="2021-05-06T19:28:13.356" v="140" actId="478"/>
          <ac:picMkLst>
            <pc:docMk/>
            <pc:sldMk cId="584940658" sldId="733"/>
            <ac:picMk id="5" creationId="{26C762A1-6400-4BBC-9968-4A70386C6C17}"/>
          </ac:picMkLst>
        </pc:picChg>
        <pc:picChg chg="add del mod">
          <ac:chgData name="Andy Knight" userId="83796dcb-bf45-487e-a1a6-451c47b30cdc" providerId="ADAL" clId="{0F9E4C14-84D1-4465-B46C-4394EA284CAE}" dt="2021-05-07T03:28:29.510" v="3206" actId="478"/>
          <ac:picMkLst>
            <pc:docMk/>
            <pc:sldMk cId="584940658" sldId="733"/>
            <ac:picMk id="8" creationId="{FF4C13FA-0BF3-4C51-8B98-E5C9492CB825}"/>
          </ac:picMkLst>
        </pc:picChg>
        <pc:picChg chg="add mod">
          <ac:chgData name="Andy Knight" userId="83796dcb-bf45-487e-a1a6-451c47b30cdc" providerId="ADAL" clId="{0F9E4C14-84D1-4465-B46C-4394EA284CAE}" dt="2021-05-07T03:28:28.063" v="3205"/>
          <ac:picMkLst>
            <pc:docMk/>
            <pc:sldMk cId="584940658" sldId="733"/>
            <ac:picMk id="12" creationId="{CCE261E8-149F-45F1-9ABD-E654C3BC8C97}"/>
          </ac:picMkLst>
        </pc:picChg>
        <pc:picChg chg="mod">
          <ac:chgData name="Andy Knight" userId="83796dcb-bf45-487e-a1a6-451c47b30cdc" providerId="ADAL" clId="{0F9E4C14-84D1-4465-B46C-4394EA284CAE}" dt="2021-05-06T19:29:14.952" v="172" actId="1076"/>
          <ac:picMkLst>
            <pc:docMk/>
            <pc:sldMk cId="584940658" sldId="733"/>
            <ac:picMk id="1026" creationId="{890DA87D-CFCE-4EA7-97F1-08622161C364}"/>
          </ac:picMkLst>
        </pc:picChg>
        <pc:picChg chg="del">
          <ac:chgData name="Andy Knight" userId="83796dcb-bf45-487e-a1a6-451c47b30cdc" providerId="ADAL" clId="{0F9E4C14-84D1-4465-B46C-4394EA284CAE}" dt="2021-05-06T19:28:00.098" v="136" actId="478"/>
          <ac:picMkLst>
            <pc:docMk/>
            <pc:sldMk cId="584940658" sldId="733"/>
            <ac:picMk id="1028" creationId="{B6A75685-1CC6-4BAD-8481-12E127C6DDEE}"/>
          </ac:picMkLst>
        </pc:picChg>
      </pc:sldChg>
      <pc:sldChg chg="del">
        <pc:chgData name="Andy Knight" userId="83796dcb-bf45-487e-a1a6-451c47b30cdc" providerId="ADAL" clId="{0F9E4C14-84D1-4465-B46C-4394EA284CAE}" dt="2021-05-06T19:23:29.311" v="85" actId="47"/>
        <pc:sldMkLst>
          <pc:docMk/>
          <pc:sldMk cId="1799891409" sldId="733"/>
        </pc:sldMkLst>
      </pc:sldChg>
      <pc:sldChg chg="addSp delSp modSp new del mod modClrScheme chgLayout">
        <pc:chgData name="Andy Knight" userId="83796dcb-bf45-487e-a1a6-451c47b30cdc" providerId="ADAL" clId="{0F9E4C14-84D1-4465-B46C-4394EA284CAE}" dt="2021-05-06T19:24:59.181" v="111" actId="47"/>
        <pc:sldMkLst>
          <pc:docMk/>
          <pc:sldMk cId="3508484516" sldId="733"/>
        </pc:sldMkLst>
        <pc:spChg chg="del mod ord">
          <ac:chgData name="Andy Knight" userId="83796dcb-bf45-487e-a1a6-451c47b30cdc" providerId="ADAL" clId="{0F9E4C14-84D1-4465-B46C-4394EA284CAE}" dt="2021-05-06T19:24:50.394" v="110" actId="700"/>
          <ac:spMkLst>
            <pc:docMk/>
            <pc:sldMk cId="3508484516" sldId="733"/>
            <ac:spMk id="2" creationId="{47A2364D-6A05-414F-BDF1-F2A35866C6A3}"/>
          </ac:spMkLst>
        </pc:spChg>
        <pc:spChg chg="add mod ord">
          <ac:chgData name="Andy Knight" userId="83796dcb-bf45-487e-a1a6-451c47b30cdc" providerId="ADAL" clId="{0F9E4C14-84D1-4465-B46C-4394EA284CAE}" dt="2021-05-06T19:24:50.394" v="110" actId="700"/>
          <ac:spMkLst>
            <pc:docMk/>
            <pc:sldMk cId="3508484516" sldId="733"/>
            <ac:spMk id="3" creationId="{8CC3A027-D0CD-48D6-AEAC-C1A1EB5D55DA}"/>
          </ac:spMkLst>
        </pc:spChg>
        <pc:spChg chg="add mod ord">
          <ac:chgData name="Andy Knight" userId="83796dcb-bf45-487e-a1a6-451c47b30cdc" providerId="ADAL" clId="{0F9E4C14-84D1-4465-B46C-4394EA284CAE}" dt="2021-05-06T19:24:50.394" v="110" actId="700"/>
          <ac:spMkLst>
            <pc:docMk/>
            <pc:sldMk cId="3508484516" sldId="733"/>
            <ac:spMk id="4" creationId="{9F450197-E433-4020-97ED-2DE2A44CC8FD}"/>
          </ac:spMkLst>
        </pc:spChg>
      </pc:sldChg>
      <pc:sldChg chg="addSp delSp modSp add mod ord">
        <pc:chgData name="Andy Knight" userId="83796dcb-bf45-487e-a1a6-451c47b30cdc" providerId="ADAL" clId="{0F9E4C14-84D1-4465-B46C-4394EA284CAE}" dt="2021-05-07T03:28:13.150" v="3204" actId="1076"/>
        <pc:sldMkLst>
          <pc:docMk/>
          <pc:sldMk cId="2645282205" sldId="734"/>
        </pc:sldMkLst>
        <pc:spChg chg="mod">
          <ac:chgData name="Andy Knight" userId="83796dcb-bf45-487e-a1a6-451c47b30cdc" providerId="ADAL" clId="{0F9E4C14-84D1-4465-B46C-4394EA284CAE}" dt="2021-05-07T03:28:10.706" v="3203" actId="1076"/>
          <ac:spMkLst>
            <pc:docMk/>
            <pc:sldMk cId="2645282205" sldId="734"/>
            <ac:spMk id="7" creationId="{7CEF29D6-5BCD-4696-9E54-75CEE5A183EF}"/>
          </ac:spMkLst>
        </pc:spChg>
        <pc:picChg chg="add mod">
          <ac:chgData name="Andy Knight" userId="83796dcb-bf45-487e-a1a6-451c47b30cdc" providerId="ADAL" clId="{0F9E4C14-84D1-4465-B46C-4394EA284CAE}" dt="2021-05-07T03:28:13.150" v="3204" actId="1076"/>
          <ac:picMkLst>
            <pc:docMk/>
            <pc:sldMk cId="2645282205" sldId="734"/>
            <ac:picMk id="5" creationId="{22C11B73-DBB0-45F2-9DB8-09A5E1377A11}"/>
          </ac:picMkLst>
        </pc:picChg>
        <pc:picChg chg="mod">
          <ac:chgData name="Andy Knight" userId="83796dcb-bf45-487e-a1a6-451c47b30cdc" providerId="ADAL" clId="{0F9E4C14-84D1-4465-B46C-4394EA284CAE}" dt="2021-05-07T03:28:05.162" v="3202" actId="1076"/>
          <ac:picMkLst>
            <pc:docMk/>
            <pc:sldMk cId="2645282205" sldId="734"/>
            <ac:picMk id="1026" creationId="{890DA87D-CFCE-4EA7-97F1-08622161C364}"/>
          </ac:picMkLst>
        </pc:picChg>
        <pc:picChg chg="del">
          <ac:chgData name="Andy Knight" userId="83796dcb-bf45-487e-a1a6-451c47b30cdc" providerId="ADAL" clId="{0F9E4C14-84D1-4465-B46C-4394EA284CAE}" dt="2021-05-06T19:35:38.627" v="274" actId="478"/>
          <ac:picMkLst>
            <pc:docMk/>
            <pc:sldMk cId="2645282205" sldId="734"/>
            <ac:picMk id="1028" creationId="{B6A75685-1CC6-4BAD-8481-12E127C6DDEE}"/>
          </ac:picMkLst>
        </pc:picChg>
      </pc:sldChg>
      <pc:sldChg chg="del">
        <pc:chgData name="Andy Knight" userId="83796dcb-bf45-487e-a1a6-451c47b30cdc" providerId="ADAL" clId="{0F9E4C14-84D1-4465-B46C-4394EA284CAE}" dt="2021-05-06T19:23:29.569" v="86" actId="47"/>
        <pc:sldMkLst>
          <pc:docMk/>
          <pc:sldMk cId="2742042799" sldId="734"/>
        </pc:sldMkLst>
      </pc:sldChg>
      <pc:sldChg chg="addSp delSp modSp new mod modClrScheme chgLayout">
        <pc:chgData name="Andy Knight" userId="83796dcb-bf45-487e-a1a6-451c47b30cdc" providerId="ADAL" clId="{0F9E4C14-84D1-4465-B46C-4394EA284CAE}" dt="2021-05-06T19:42:44.046" v="516" actId="478"/>
        <pc:sldMkLst>
          <pc:docMk/>
          <pc:sldMk cId="2538979982" sldId="735"/>
        </pc:sldMkLst>
        <pc:spChg chg="del mod ord">
          <ac:chgData name="Andy Knight" userId="83796dcb-bf45-487e-a1a6-451c47b30cdc" providerId="ADAL" clId="{0F9E4C14-84D1-4465-B46C-4394EA284CAE}" dt="2021-05-06T19:41:37.176" v="430" actId="700"/>
          <ac:spMkLst>
            <pc:docMk/>
            <pc:sldMk cId="2538979982" sldId="735"/>
            <ac:spMk id="2" creationId="{A8CB52E5-307F-4105-A2DA-CF334FFCE145}"/>
          </ac:spMkLst>
        </pc:spChg>
        <pc:spChg chg="add del mod ord">
          <ac:chgData name="Andy Knight" userId="83796dcb-bf45-487e-a1a6-451c47b30cdc" providerId="ADAL" clId="{0F9E4C14-84D1-4465-B46C-4394EA284CAE}" dt="2021-05-06T19:42:39.963" v="515" actId="478"/>
          <ac:spMkLst>
            <pc:docMk/>
            <pc:sldMk cId="2538979982" sldId="735"/>
            <ac:spMk id="3" creationId="{60CCD28E-F200-4086-AD8D-376FBC0CFB3B}"/>
          </ac:spMkLst>
        </pc:spChg>
        <pc:spChg chg="add del mod ord">
          <ac:chgData name="Andy Knight" userId="83796dcb-bf45-487e-a1a6-451c47b30cdc" providerId="ADAL" clId="{0F9E4C14-84D1-4465-B46C-4394EA284CAE}" dt="2021-05-06T19:42:29.717" v="512" actId="478"/>
          <ac:spMkLst>
            <pc:docMk/>
            <pc:sldMk cId="2538979982" sldId="735"/>
            <ac:spMk id="4" creationId="{91D759C4-6295-4053-B4DB-DDE58C02A16C}"/>
          </ac:spMkLst>
        </pc:spChg>
        <pc:spChg chg="add del mod">
          <ac:chgData name="Andy Knight" userId="83796dcb-bf45-487e-a1a6-451c47b30cdc" providerId="ADAL" clId="{0F9E4C14-84D1-4465-B46C-4394EA284CAE}" dt="2021-05-06T19:42:33.154" v="513" actId="478"/>
          <ac:spMkLst>
            <pc:docMk/>
            <pc:sldMk cId="2538979982" sldId="735"/>
            <ac:spMk id="6" creationId="{FEEA6481-06AA-4E67-BA72-AF295478E31E}"/>
          </ac:spMkLst>
        </pc:spChg>
        <pc:spChg chg="add del mod">
          <ac:chgData name="Andy Knight" userId="83796dcb-bf45-487e-a1a6-451c47b30cdc" providerId="ADAL" clId="{0F9E4C14-84D1-4465-B46C-4394EA284CAE}" dt="2021-05-06T19:42:44.046" v="516" actId="478"/>
          <ac:spMkLst>
            <pc:docMk/>
            <pc:sldMk cId="2538979982" sldId="735"/>
            <ac:spMk id="8" creationId="{E06342B8-0FCE-48BC-9D8D-DF8A66129E11}"/>
          </ac:spMkLst>
        </pc:spChg>
      </pc:sldChg>
      <pc:sldChg chg="del">
        <pc:chgData name="Andy Knight" userId="83796dcb-bf45-487e-a1a6-451c47b30cdc" providerId="ADAL" clId="{0F9E4C14-84D1-4465-B46C-4394EA284CAE}" dt="2021-05-06T19:23:29.836" v="87" actId="47"/>
        <pc:sldMkLst>
          <pc:docMk/>
          <pc:sldMk cId="3118058777" sldId="735"/>
        </pc:sldMkLst>
      </pc:sldChg>
      <pc:sldChg chg="del">
        <pc:chgData name="Andy Knight" userId="83796dcb-bf45-487e-a1a6-451c47b30cdc" providerId="ADAL" clId="{0F9E4C14-84D1-4465-B46C-4394EA284CAE}" dt="2021-05-06T19:23:30.292" v="88" actId="47"/>
        <pc:sldMkLst>
          <pc:docMk/>
          <pc:sldMk cId="921631311" sldId="736"/>
        </pc:sldMkLst>
      </pc:sldChg>
      <pc:sldChg chg="add">
        <pc:chgData name="Andy Knight" userId="83796dcb-bf45-487e-a1a6-451c47b30cdc" providerId="ADAL" clId="{0F9E4C14-84D1-4465-B46C-4394EA284CAE}" dt="2021-05-06T19:42:23.835" v="509"/>
        <pc:sldMkLst>
          <pc:docMk/>
          <pc:sldMk cId="2126966234" sldId="736"/>
        </pc:sldMkLst>
      </pc:sldChg>
      <pc:sldChg chg="add">
        <pc:chgData name="Andy Knight" userId="83796dcb-bf45-487e-a1a6-451c47b30cdc" providerId="ADAL" clId="{0F9E4C14-84D1-4465-B46C-4394EA284CAE}" dt="2021-05-06T19:42:35.794" v="514"/>
        <pc:sldMkLst>
          <pc:docMk/>
          <pc:sldMk cId="1696323308" sldId="737"/>
        </pc:sldMkLst>
      </pc:sldChg>
      <pc:sldChg chg="add del">
        <pc:chgData name="Andy Knight" userId="83796dcb-bf45-487e-a1a6-451c47b30cdc" providerId="ADAL" clId="{0F9E4C14-84D1-4465-B46C-4394EA284CAE}" dt="2021-05-06T19:42:26.370" v="511"/>
        <pc:sldMkLst>
          <pc:docMk/>
          <pc:sldMk cId="1900645351" sldId="737"/>
        </pc:sldMkLst>
      </pc:sldChg>
      <pc:sldChg chg="del">
        <pc:chgData name="Andy Knight" userId="83796dcb-bf45-487e-a1a6-451c47b30cdc" providerId="ADAL" clId="{0F9E4C14-84D1-4465-B46C-4394EA284CAE}" dt="2021-05-06T19:23:30.569" v="89" actId="47"/>
        <pc:sldMkLst>
          <pc:docMk/>
          <pc:sldMk cId="4148376180" sldId="737"/>
        </pc:sldMkLst>
      </pc:sldChg>
      <pc:sldChg chg="addSp delSp modSp new del mod modClrScheme chgLayout">
        <pc:chgData name="Andy Knight" userId="83796dcb-bf45-487e-a1a6-451c47b30cdc" providerId="ADAL" clId="{0F9E4C14-84D1-4465-B46C-4394EA284CAE}" dt="2021-05-06T19:44:12.724" v="566" actId="47"/>
        <pc:sldMkLst>
          <pc:docMk/>
          <pc:sldMk cId="320049281" sldId="738"/>
        </pc:sldMkLst>
        <pc:spChg chg="del">
          <ac:chgData name="Andy Knight" userId="83796dcb-bf45-487e-a1a6-451c47b30cdc" providerId="ADAL" clId="{0F9E4C14-84D1-4465-B46C-4394EA284CAE}" dt="2021-05-06T19:43:32.337" v="518" actId="700"/>
          <ac:spMkLst>
            <pc:docMk/>
            <pc:sldMk cId="320049281" sldId="738"/>
            <ac:spMk id="2" creationId="{B2BF6E95-1BA6-4EBA-AE10-1F454BF955C8}"/>
          </ac:spMkLst>
        </pc:spChg>
        <pc:spChg chg="del mod ord">
          <ac:chgData name="Andy Knight" userId="83796dcb-bf45-487e-a1a6-451c47b30cdc" providerId="ADAL" clId="{0F9E4C14-84D1-4465-B46C-4394EA284CAE}" dt="2021-05-06T19:43:32.337" v="518" actId="700"/>
          <ac:spMkLst>
            <pc:docMk/>
            <pc:sldMk cId="320049281" sldId="738"/>
            <ac:spMk id="3" creationId="{A3F405F1-0F30-410B-B7E3-9FAC47684C80}"/>
          </ac:spMkLst>
        </pc:spChg>
        <pc:spChg chg="add mod ord">
          <ac:chgData name="Andy Knight" userId="83796dcb-bf45-487e-a1a6-451c47b30cdc" providerId="ADAL" clId="{0F9E4C14-84D1-4465-B46C-4394EA284CAE}" dt="2021-05-06T19:43:55.487" v="565" actId="113"/>
          <ac:spMkLst>
            <pc:docMk/>
            <pc:sldMk cId="320049281" sldId="738"/>
            <ac:spMk id="4" creationId="{C7CC3F35-B1F1-40F3-96FF-77C558C7E0E4}"/>
          </ac:spMkLst>
        </pc:spChg>
      </pc:sldChg>
      <pc:sldChg chg="del">
        <pc:chgData name="Andy Knight" userId="83796dcb-bf45-487e-a1a6-451c47b30cdc" providerId="ADAL" clId="{0F9E4C14-84D1-4465-B46C-4394EA284CAE}" dt="2021-05-06T19:23:30.791" v="90" actId="47"/>
        <pc:sldMkLst>
          <pc:docMk/>
          <pc:sldMk cId="950155672" sldId="738"/>
        </pc:sldMkLst>
      </pc:sldChg>
      <pc:sldChg chg="addSp delSp modSp new mod modClrScheme chgLayout">
        <pc:chgData name="Andy Knight" userId="83796dcb-bf45-487e-a1a6-451c47b30cdc" providerId="ADAL" clId="{0F9E4C14-84D1-4465-B46C-4394EA284CAE}" dt="2021-05-06T19:44:57.502" v="614" actId="20577"/>
        <pc:sldMkLst>
          <pc:docMk/>
          <pc:sldMk cId="1320624818" sldId="738"/>
        </pc:sldMkLst>
        <pc:spChg chg="del">
          <ac:chgData name="Andy Knight" userId="83796dcb-bf45-487e-a1a6-451c47b30cdc" providerId="ADAL" clId="{0F9E4C14-84D1-4465-B46C-4394EA284CAE}" dt="2021-05-06T19:44:19.723" v="568" actId="700"/>
          <ac:spMkLst>
            <pc:docMk/>
            <pc:sldMk cId="1320624818" sldId="738"/>
            <ac:spMk id="2" creationId="{6FAD55FE-9C8D-4555-9A82-DCAD413FC541}"/>
          </ac:spMkLst>
        </pc:spChg>
        <pc:spChg chg="del mod ord">
          <ac:chgData name="Andy Knight" userId="83796dcb-bf45-487e-a1a6-451c47b30cdc" providerId="ADAL" clId="{0F9E4C14-84D1-4465-B46C-4394EA284CAE}" dt="2021-05-06T19:44:19.723" v="568" actId="700"/>
          <ac:spMkLst>
            <pc:docMk/>
            <pc:sldMk cId="1320624818" sldId="738"/>
            <ac:spMk id="3" creationId="{DA54C383-95DA-4F9B-AF02-451072F21469}"/>
          </ac:spMkLst>
        </pc:spChg>
        <pc:spChg chg="add mod ord">
          <ac:chgData name="Andy Knight" userId="83796dcb-bf45-487e-a1a6-451c47b30cdc" providerId="ADAL" clId="{0F9E4C14-84D1-4465-B46C-4394EA284CAE}" dt="2021-05-06T19:44:57.502" v="614" actId="20577"/>
          <ac:spMkLst>
            <pc:docMk/>
            <pc:sldMk cId="1320624818" sldId="738"/>
            <ac:spMk id="4" creationId="{56B32070-C317-4E3F-9646-4EF3A5D9EF14}"/>
          </ac:spMkLst>
        </pc:spChg>
      </pc:sldChg>
      <pc:sldChg chg="addSp delSp modSp new mod modClrScheme chgLayout">
        <pc:chgData name="Andy Knight" userId="83796dcb-bf45-487e-a1a6-451c47b30cdc" providerId="ADAL" clId="{0F9E4C14-84D1-4465-B46C-4394EA284CAE}" dt="2021-05-06T19:51:28.021" v="882" actId="478"/>
        <pc:sldMkLst>
          <pc:docMk/>
          <pc:sldMk cId="288622750" sldId="739"/>
        </pc:sldMkLst>
        <pc:spChg chg="del mod ord">
          <ac:chgData name="Andy Knight" userId="83796dcb-bf45-487e-a1a6-451c47b30cdc" providerId="ADAL" clId="{0F9E4C14-84D1-4465-B46C-4394EA284CAE}" dt="2021-05-06T19:45:32.591" v="616" actId="700"/>
          <ac:spMkLst>
            <pc:docMk/>
            <pc:sldMk cId="288622750" sldId="739"/>
            <ac:spMk id="2" creationId="{E5A2453E-6C3A-44BF-94D0-ADD857BFB217}"/>
          </ac:spMkLst>
        </pc:spChg>
        <pc:spChg chg="add mod ord">
          <ac:chgData name="Andy Knight" userId="83796dcb-bf45-487e-a1a6-451c47b30cdc" providerId="ADAL" clId="{0F9E4C14-84D1-4465-B46C-4394EA284CAE}" dt="2021-05-06T19:45:44.993" v="661" actId="20577"/>
          <ac:spMkLst>
            <pc:docMk/>
            <pc:sldMk cId="288622750" sldId="739"/>
            <ac:spMk id="3" creationId="{0767B2FE-CD0E-4A60-B853-A442B79A83B0}"/>
          </ac:spMkLst>
        </pc:spChg>
        <pc:spChg chg="add del mod ord">
          <ac:chgData name="Andy Knight" userId="83796dcb-bf45-487e-a1a6-451c47b30cdc" providerId="ADAL" clId="{0F9E4C14-84D1-4465-B46C-4394EA284CAE}" dt="2021-05-06T19:46:15.293" v="662" actId="478"/>
          <ac:spMkLst>
            <pc:docMk/>
            <pc:sldMk cId="288622750" sldId="739"/>
            <ac:spMk id="4" creationId="{2395A8CD-5482-4FD2-A76F-3BF7AB3CD0C3}"/>
          </ac:spMkLst>
        </pc:spChg>
        <pc:spChg chg="add del">
          <ac:chgData name="Andy Knight" userId="83796dcb-bf45-487e-a1a6-451c47b30cdc" providerId="ADAL" clId="{0F9E4C14-84D1-4465-B46C-4394EA284CAE}" dt="2021-05-06T19:46:31.653" v="664" actId="22"/>
          <ac:spMkLst>
            <pc:docMk/>
            <pc:sldMk cId="288622750" sldId="739"/>
            <ac:spMk id="6" creationId="{9AF05D3B-9C97-4887-9768-4AF835740D83}"/>
          </ac:spMkLst>
        </pc:spChg>
        <pc:spChg chg="add mod">
          <ac:chgData name="Andy Knight" userId="83796dcb-bf45-487e-a1a6-451c47b30cdc" providerId="ADAL" clId="{0F9E4C14-84D1-4465-B46C-4394EA284CAE}" dt="2021-05-06T19:47:27.243" v="696" actId="1076"/>
          <ac:spMkLst>
            <pc:docMk/>
            <pc:sldMk cId="288622750" sldId="739"/>
            <ac:spMk id="7" creationId="{E3F8C5E8-38D1-48C5-9118-8E80B9829280}"/>
          </ac:spMkLst>
        </pc:spChg>
        <pc:spChg chg="add mod">
          <ac:chgData name="Andy Knight" userId="83796dcb-bf45-487e-a1a6-451c47b30cdc" providerId="ADAL" clId="{0F9E4C14-84D1-4465-B46C-4394EA284CAE}" dt="2021-05-06T19:48:11.748" v="755" actId="1076"/>
          <ac:spMkLst>
            <pc:docMk/>
            <pc:sldMk cId="288622750" sldId="739"/>
            <ac:spMk id="8" creationId="{9BD2C9C8-0093-4695-AEDB-2AA8C368F7AF}"/>
          </ac:spMkLst>
        </pc:spChg>
        <pc:spChg chg="add mod">
          <ac:chgData name="Andy Knight" userId="83796dcb-bf45-487e-a1a6-451c47b30cdc" providerId="ADAL" clId="{0F9E4C14-84D1-4465-B46C-4394EA284CAE}" dt="2021-05-06T19:48:16.377" v="756" actId="1076"/>
          <ac:spMkLst>
            <pc:docMk/>
            <pc:sldMk cId="288622750" sldId="739"/>
            <ac:spMk id="9" creationId="{20F64636-B923-4470-8034-F26776EE01B1}"/>
          </ac:spMkLst>
        </pc:spChg>
        <pc:spChg chg="add mod">
          <ac:chgData name="Andy Knight" userId="83796dcb-bf45-487e-a1a6-451c47b30cdc" providerId="ADAL" clId="{0F9E4C14-84D1-4465-B46C-4394EA284CAE}" dt="2021-05-06T19:48:58.841" v="763" actId="14100"/>
          <ac:spMkLst>
            <pc:docMk/>
            <pc:sldMk cId="288622750" sldId="739"/>
            <ac:spMk id="10" creationId="{90BD219B-5B49-416C-B56B-496C6BE6E1C5}"/>
          </ac:spMkLst>
        </pc:spChg>
        <pc:spChg chg="add mod">
          <ac:chgData name="Andy Knight" userId="83796dcb-bf45-487e-a1a6-451c47b30cdc" providerId="ADAL" clId="{0F9E4C14-84D1-4465-B46C-4394EA284CAE}" dt="2021-05-06T19:49:04.957" v="765" actId="1076"/>
          <ac:spMkLst>
            <pc:docMk/>
            <pc:sldMk cId="288622750" sldId="739"/>
            <ac:spMk id="11" creationId="{383FB376-B4A2-40F7-A6EF-78D38640D3D2}"/>
          </ac:spMkLst>
        </pc:spChg>
        <pc:spChg chg="add del mod">
          <ac:chgData name="Andy Knight" userId="83796dcb-bf45-487e-a1a6-451c47b30cdc" providerId="ADAL" clId="{0F9E4C14-84D1-4465-B46C-4394EA284CAE}" dt="2021-05-06T19:51:28.021" v="882" actId="478"/>
          <ac:spMkLst>
            <pc:docMk/>
            <pc:sldMk cId="288622750" sldId="739"/>
            <ac:spMk id="12" creationId="{554BB0F2-96C4-4F47-B4A1-7F877083CDBA}"/>
          </ac:spMkLst>
        </pc:spChg>
        <pc:spChg chg="add del mod">
          <ac:chgData name="Andy Knight" userId="83796dcb-bf45-487e-a1a6-451c47b30cdc" providerId="ADAL" clId="{0F9E4C14-84D1-4465-B46C-4394EA284CAE}" dt="2021-05-06T19:51:23.377" v="880" actId="478"/>
          <ac:spMkLst>
            <pc:docMk/>
            <pc:sldMk cId="288622750" sldId="739"/>
            <ac:spMk id="13" creationId="{B6D3018C-31D8-4D09-A3CD-092566837FBD}"/>
          </ac:spMkLst>
        </pc:spChg>
        <pc:spChg chg="add del mod">
          <ac:chgData name="Andy Knight" userId="83796dcb-bf45-487e-a1a6-451c47b30cdc" providerId="ADAL" clId="{0F9E4C14-84D1-4465-B46C-4394EA284CAE}" dt="2021-05-06T19:51:11.941" v="876" actId="478"/>
          <ac:spMkLst>
            <pc:docMk/>
            <pc:sldMk cId="288622750" sldId="739"/>
            <ac:spMk id="14" creationId="{8A14B738-F0B2-4DBE-97C4-34A1566D0A15}"/>
          </ac:spMkLst>
        </pc:spChg>
      </pc:sldChg>
      <pc:sldChg chg="del">
        <pc:chgData name="Andy Knight" userId="83796dcb-bf45-487e-a1a6-451c47b30cdc" providerId="ADAL" clId="{0F9E4C14-84D1-4465-B46C-4394EA284CAE}" dt="2021-05-06T19:23:30.982" v="91" actId="47"/>
        <pc:sldMkLst>
          <pc:docMk/>
          <pc:sldMk cId="4248560881" sldId="739"/>
        </pc:sldMkLst>
      </pc:sldChg>
      <pc:sldChg chg="add">
        <pc:chgData name="Andy Knight" userId="83796dcb-bf45-487e-a1a6-451c47b30cdc" providerId="ADAL" clId="{0F9E4C14-84D1-4465-B46C-4394EA284CAE}" dt="2021-05-06T19:51:05.788" v="875"/>
        <pc:sldMkLst>
          <pc:docMk/>
          <pc:sldMk cId="884357771" sldId="740"/>
        </pc:sldMkLst>
      </pc:sldChg>
      <pc:sldChg chg="del">
        <pc:chgData name="Andy Knight" userId="83796dcb-bf45-487e-a1a6-451c47b30cdc" providerId="ADAL" clId="{0F9E4C14-84D1-4465-B46C-4394EA284CAE}" dt="2021-05-06T19:23:31.198" v="92" actId="47"/>
        <pc:sldMkLst>
          <pc:docMk/>
          <pc:sldMk cId="2141412335" sldId="740"/>
        </pc:sldMkLst>
      </pc:sldChg>
      <pc:sldChg chg="add">
        <pc:chgData name="Andy Knight" userId="83796dcb-bf45-487e-a1a6-451c47b30cdc" providerId="ADAL" clId="{0F9E4C14-84D1-4465-B46C-4394EA284CAE}" dt="2021-05-06T19:51:19.858" v="879"/>
        <pc:sldMkLst>
          <pc:docMk/>
          <pc:sldMk cId="2089685482" sldId="741"/>
        </pc:sldMkLst>
      </pc:sldChg>
      <pc:sldChg chg="add del">
        <pc:chgData name="Andy Knight" userId="83796dcb-bf45-487e-a1a6-451c47b30cdc" providerId="ADAL" clId="{0F9E4C14-84D1-4465-B46C-4394EA284CAE}" dt="2021-05-06T19:51:17.878" v="878"/>
        <pc:sldMkLst>
          <pc:docMk/>
          <pc:sldMk cId="2688114616" sldId="741"/>
        </pc:sldMkLst>
      </pc:sldChg>
      <pc:sldChg chg="del">
        <pc:chgData name="Andy Knight" userId="83796dcb-bf45-487e-a1a6-451c47b30cdc" providerId="ADAL" clId="{0F9E4C14-84D1-4465-B46C-4394EA284CAE}" dt="2021-05-06T19:23:31.351" v="93" actId="47"/>
        <pc:sldMkLst>
          <pc:docMk/>
          <pc:sldMk cId="2877390943" sldId="741"/>
        </pc:sldMkLst>
      </pc:sldChg>
      <pc:sldChg chg="del">
        <pc:chgData name="Andy Knight" userId="83796dcb-bf45-487e-a1a6-451c47b30cdc" providerId="ADAL" clId="{0F9E4C14-84D1-4465-B46C-4394EA284CAE}" dt="2021-05-06T19:23:31.711" v="94" actId="47"/>
        <pc:sldMkLst>
          <pc:docMk/>
          <pc:sldMk cId="2160619405" sldId="742"/>
        </pc:sldMkLst>
      </pc:sldChg>
      <pc:sldChg chg="add">
        <pc:chgData name="Andy Knight" userId="83796dcb-bf45-487e-a1a6-451c47b30cdc" providerId="ADAL" clId="{0F9E4C14-84D1-4465-B46C-4394EA284CAE}" dt="2021-05-06T19:51:25.242" v="881"/>
        <pc:sldMkLst>
          <pc:docMk/>
          <pc:sldMk cId="2517976028" sldId="742"/>
        </pc:sldMkLst>
      </pc:sldChg>
      <pc:sldChg chg="del">
        <pc:chgData name="Andy Knight" userId="83796dcb-bf45-487e-a1a6-451c47b30cdc" providerId="ADAL" clId="{0F9E4C14-84D1-4465-B46C-4394EA284CAE}" dt="2021-05-06T19:23:32.059" v="95" actId="47"/>
        <pc:sldMkLst>
          <pc:docMk/>
          <pc:sldMk cId="641359628" sldId="743"/>
        </pc:sldMkLst>
      </pc:sldChg>
      <pc:sldChg chg="addSp delSp modSp new mod modClrScheme chgLayout">
        <pc:chgData name="Andy Knight" userId="83796dcb-bf45-487e-a1a6-451c47b30cdc" providerId="ADAL" clId="{0F9E4C14-84D1-4465-B46C-4394EA284CAE}" dt="2021-05-06T19:52:56.106" v="889" actId="1076"/>
        <pc:sldMkLst>
          <pc:docMk/>
          <pc:sldMk cId="1648544441" sldId="743"/>
        </pc:sldMkLst>
        <pc:spChg chg="del">
          <ac:chgData name="Andy Knight" userId="83796dcb-bf45-487e-a1a6-451c47b30cdc" providerId="ADAL" clId="{0F9E4C14-84D1-4465-B46C-4394EA284CAE}" dt="2021-05-06T19:52:44.694" v="884" actId="700"/>
          <ac:spMkLst>
            <pc:docMk/>
            <pc:sldMk cId="1648544441" sldId="743"/>
            <ac:spMk id="2" creationId="{B7EFE832-EB41-4DE8-A6D2-DDAC29A373BB}"/>
          </ac:spMkLst>
        </pc:spChg>
        <pc:spChg chg="del mod ord">
          <ac:chgData name="Andy Knight" userId="83796dcb-bf45-487e-a1a6-451c47b30cdc" providerId="ADAL" clId="{0F9E4C14-84D1-4465-B46C-4394EA284CAE}" dt="2021-05-06T19:52:44.694" v="884" actId="700"/>
          <ac:spMkLst>
            <pc:docMk/>
            <pc:sldMk cId="1648544441" sldId="743"/>
            <ac:spMk id="3" creationId="{28BA94A3-3EC9-4492-A743-657228A89716}"/>
          </ac:spMkLst>
        </pc:spChg>
        <pc:spChg chg="add del mod ord">
          <ac:chgData name="Andy Knight" userId="83796dcb-bf45-487e-a1a6-451c47b30cdc" providerId="ADAL" clId="{0F9E4C14-84D1-4465-B46C-4394EA284CAE}" dt="2021-05-06T19:52:47.601" v="885" actId="478"/>
          <ac:spMkLst>
            <pc:docMk/>
            <pc:sldMk cId="1648544441" sldId="743"/>
            <ac:spMk id="4" creationId="{AD5C3901-7EAD-4814-8437-F102761F74F5}"/>
          </ac:spMkLst>
        </pc:spChg>
        <pc:picChg chg="add mod">
          <ac:chgData name="Andy Knight" userId="83796dcb-bf45-487e-a1a6-451c47b30cdc" providerId="ADAL" clId="{0F9E4C14-84D1-4465-B46C-4394EA284CAE}" dt="2021-05-06T19:52:56.106" v="889" actId="1076"/>
          <ac:picMkLst>
            <pc:docMk/>
            <pc:sldMk cId="1648544441" sldId="743"/>
            <ac:picMk id="2050" creationId="{BE9B0F7D-03B1-4C1B-98C1-C8D8D1C1D63A}"/>
          </ac:picMkLst>
        </pc:picChg>
      </pc:sldChg>
      <pc:sldChg chg="addSp delSp modSp new del mod modClrScheme chgLayout">
        <pc:chgData name="Andy Knight" userId="83796dcb-bf45-487e-a1a6-451c47b30cdc" providerId="ADAL" clId="{0F9E4C14-84D1-4465-B46C-4394EA284CAE}" dt="2021-05-06T19:58:36.780" v="954" actId="47"/>
        <pc:sldMkLst>
          <pc:docMk/>
          <pc:sldMk cId="2897302787" sldId="744"/>
        </pc:sldMkLst>
        <pc:spChg chg="del mod ord">
          <ac:chgData name="Andy Knight" userId="83796dcb-bf45-487e-a1a6-451c47b30cdc" providerId="ADAL" clId="{0F9E4C14-84D1-4465-B46C-4394EA284CAE}" dt="2021-05-06T19:53:46.832" v="891" actId="700"/>
          <ac:spMkLst>
            <pc:docMk/>
            <pc:sldMk cId="2897302787" sldId="744"/>
            <ac:spMk id="2" creationId="{3178A5C6-8C39-4844-B45C-F7399E370DAB}"/>
          </ac:spMkLst>
        </pc:spChg>
        <pc:spChg chg="add mod ord">
          <ac:chgData name="Andy Knight" userId="83796dcb-bf45-487e-a1a6-451c47b30cdc" providerId="ADAL" clId="{0F9E4C14-84D1-4465-B46C-4394EA284CAE}" dt="2021-05-06T19:54:06.207" v="915" actId="6264"/>
          <ac:spMkLst>
            <pc:docMk/>
            <pc:sldMk cId="2897302787" sldId="744"/>
            <ac:spMk id="3" creationId="{5DC1D220-A4F2-47C7-888A-CB18D1427DAA}"/>
          </ac:spMkLst>
        </pc:spChg>
        <pc:spChg chg="add del mod ord">
          <ac:chgData name="Andy Knight" userId="83796dcb-bf45-487e-a1a6-451c47b30cdc" providerId="ADAL" clId="{0F9E4C14-84D1-4465-B46C-4394EA284CAE}" dt="2021-05-06T19:53:55.018" v="913" actId="478"/>
          <ac:spMkLst>
            <pc:docMk/>
            <pc:sldMk cId="2897302787" sldId="744"/>
            <ac:spMk id="4" creationId="{FF7E6BD8-62E2-4926-8A69-20569B8540F3}"/>
          </ac:spMkLst>
        </pc:spChg>
        <pc:spChg chg="add del mod ord">
          <ac:chgData name="Andy Knight" userId="83796dcb-bf45-487e-a1a6-451c47b30cdc" providerId="ADAL" clId="{0F9E4C14-84D1-4465-B46C-4394EA284CAE}" dt="2021-05-06T19:54:06.207" v="915" actId="6264"/>
          <ac:spMkLst>
            <pc:docMk/>
            <pc:sldMk cId="2897302787" sldId="744"/>
            <ac:spMk id="5" creationId="{54B7B5C5-758B-4232-BB1D-E5D5B53DC826}"/>
          </ac:spMkLst>
        </pc:spChg>
        <pc:spChg chg="add del mod ord">
          <ac:chgData name="Andy Knight" userId="83796dcb-bf45-487e-a1a6-451c47b30cdc" providerId="ADAL" clId="{0F9E4C14-84D1-4465-B46C-4394EA284CAE}" dt="2021-05-06T19:54:06.207" v="915" actId="6264"/>
          <ac:spMkLst>
            <pc:docMk/>
            <pc:sldMk cId="2897302787" sldId="744"/>
            <ac:spMk id="6" creationId="{D0A2F1A1-D298-40F7-BC19-8327B6CFC635}"/>
          </ac:spMkLst>
        </pc:spChg>
        <pc:spChg chg="add del mod">
          <ac:chgData name="Andy Knight" userId="83796dcb-bf45-487e-a1a6-451c47b30cdc" providerId="ADAL" clId="{0F9E4C14-84D1-4465-B46C-4394EA284CAE}" dt="2021-05-06T19:54:06.207" v="915" actId="6264"/>
          <ac:spMkLst>
            <pc:docMk/>
            <pc:sldMk cId="2897302787" sldId="744"/>
            <ac:spMk id="7" creationId="{DCC5E3FE-CAAE-4D6F-A1B3-9443EA71B327}"/>
          </ac:spMkLst>
        </pc:spChg>
        <pc:spChg chg="add mod ord">
          <ac:chgData name="Andy Knight" userId="83796dcb-bf45-487e-a1a6-451c47b30cdc" providerId="ADAL" clId="{0F9E4C14-84D1-4465-B46C-4394EA284CAE}" dt="2021-05-06T19:58:28.062" v="953" actId="20577"/>
          <ac:spMkLst>
            <pc:docMk/>
            <pc:sldMk cId="2897302787" sldId="744"/>
            <ac:spMk id="8" creationId="{57FA1319-C3E5-4DA7-A4F4-18DFDC0D1941}"/>
          </ac:spMkLst>
        </pc:spChg>
        <pc:spChg chg="add del mod ord">
          <ac:chgData name="Andy Knight" userId="83796dcb-bf45-487e-a1a6-451c47b30cdc" providerId="ADAL" clId="{0F9E4C14-84D1-4465-B46C-4394EA284CAE}" dt="2021-05-06T19:56:35.514" v="935" actId="478"/>
          <ac:spMkLst>
            <pc:docMk/>
            <pc:sldMk cId="2897302787" sldId="744"/>
            <ac:spMk id="9" creationId="{5ABC4D35-D13F-4058-AD12-FFB5002BD866}"/>
          </ac:spMkLst>
        </pc:spChg>
      </pc:sldChg>
      <pc:sldChg chg="modSp add del mod">
        <pc:chgData name="Andy Knight" userId="83796dcb-bf45-487e-a1a6-451c47b30cdc" providerId="ADAL" clId="{0F9E4C14-84D1-4465-B46C-4394EA284CAE}" dt="2021-05-06T19:59:14.868" v="974"/>
        <pc:sldMkLst>
          <pc:docMk/>
          <pc:sldMk cId="3272416134" sldId="744"/>
        </pc:sldMkLst>
        <pc:spChg chg="mod">
          <ac:chgData name="Andy Knight" userId="83796dcb-bf45-487e-a1a6-451c47b30cdc" providerId="ADAL" clId="{0F9E4C14-84D1-4465-B46C-4394EA284CAE}" dt="2021-05-06T19:59:13.997" v="972" actId="20577"/>
          <ac:spMkLst>
            <pc:docMk/>
            <pc:sldMk cId="3272416134" sldId="744"/>
            <ac:spMk id="8" creationId="{57FA1319-C3E5-4DA7-A4F4-18DFDC0D1941}"/>
          </ac:spMkLst>
        </pc:spChg>
      </pc:sldChg>
      <pc:sldChg chg="del mod chgLayout">
        <pc:chgData name="Andy Knight" userId="83796dcb-bf45-487e-a1a6-451c47b30cdc" providerId="ADAL" clId="{0F9E4C14-84D1-4465-B46C-4394EA284CAE}" dt="2021-05-06T19:23:37.680" v="97" actId="47"/>
        <pc:sldMkLst>
          <pc:docMk/>
          <pc:sldMk cId="4214287239" sldId="744"/>
        </pc:sldMkLst>
      </pc:sldChg>
      <pc:sldChg chg="del">
        <pc:chgData name="Andy Knight" userId="83796dcb-bf45-487e-a1a6-451c47b30cdc" providerId="ADAL" clId="{0F9E4C14-84D1-4465-B46C-4394EA284CAE}" dt="2021-05-06T19:23:37.828" v="98" actId="47"/>
        <pc:sldMkLst>
          <pc:docMk/>
          <pc:sldMk cId="2645944199" sldId="745"/>
        </pc:sldMkLst>
      </pc:sldChg>
      <pc:sldChg chg="addSp delSp modSp add mod">
        <pc:chgData name="Andy Knight" userId="83796dcb-bf45-487e-a1a6-451c47b30cdc" providerId="ADAL" clId="{0F9E4C14-84D1-4465-B46C-4394EA284CAE}" dt="2021-05-06T20:01:06.991" v="1008" actId="478"/>
        <pc:sldMkLst>
          <pc:docMk/>
          <pc:sldMk cId="4250358408" sldId="745"/>
        </pc:sldMkLst>
        <pc:spChg chg="add del mod">
          <ac:chgData name="Andy Knight" userId="83796dcb-bf45-487e-a1a6-451c47b30cdc" providerId="ADAL" clId="{0F9E4C14-84D1-4465-B46C-4394EA284CAE}" dt="2021-05-06T19:58:47.555" v="957" actId="478"/>
          <ac:spMkLst>
            <pc:docMk/>
            <pc:sldMk cId="4250358408" sldId="745"/>
            <ac:spMk id="4" creationId="{00ECC0A9-3CA4-41C9-A8EA-20A8FA8F4F61}"/>
          </ac:spMkLst>
        </pc:spChg>
        <pc:spChg chg="add del mod">
          <ac:chgData name="Andy Knight" userId="83796dcb-bf45-487e-a1a6-451c47b30cdc" providerId="ADAL" clId="{0F9E4C14-84D1-4465-B46C-4394EA284CAE}" dt="2021-05-06T20:01:06.991" v="1008" actId="478"/>
          <ac:spMkLst>
            <pc:docMk/>
            <pc:sldMk cId="4250358408" sldId="745"/>
            <ac:spMk id="5" creationId="{0DAC05B1-0BE3-4D73-AEE5-D7A2699A8F5D}"/>
          </ac:spMkLst>
        </pc:spChg>
        <pc:spChg chg="del">
          <ac:chgData name="Andy Knight" userId="83796dcb-bf45-487e-a1a6-451c47b30cdc" providerId="ADAL" clId="{0F9E4C14-84D1-4465-B46C-4394EA284CAE}" dt="2021-05-06T19:58:45.439" v="956" actId="478"/>
          <ac:spMkLst>
            <pc:docMk/>
            <pc:sldMk cId="4250358408" sldId="745"/>
            <ac:spMk id="8" creationId="{57FA1319-C3E5-4DA7-A4F4-18DFDC0D1941}"/>
          </ac:spMkLst>
        </pc:spChg>
      </pc:sldChg>
      <pc:sldChg chg="add del">
        <pc:chgData name="Andy Knight" userId="83796dcb-bf45-487e-a1a6-451c47b30cdc" providerId="ADAL" clId="{0F9E4C14-84D1-4465-B46C-4394EA284CAE}" dt="2021-05-06T19:58:37.482" v="955" actId="47"/>
        <pc:sldMkLst>
          <pc:docMk/>
          <pc:sldMk cId="679942068" sldId="746"/>
        </pc:sldMkLst>
      </pc:sldChg>
      <pc:sldChg chg="addSp modSp add mod">
        <pc:chgData name="Andy Knight" userId="83796dcb-bf45-487e-a1a6-451c47b30cdc" providerId="ADAL" clId="{0F9E4C14-84D1-4465-B46C-4394EA284CAE}" dt="2021-05-06T20:29:41.920" v="1330" actId="20577"/>
        <pc:sldMkLst>
          <pc:docMk/>
          <pc:sldMk cId="3442774638" sldId="746"/>
        </pc:sldMkLst>
        <pc:spChg chg="add mod">
          <ac:chgData name="Andy Knight" userId="83796dcb-bf45-487e-a1a6-451c47b30cdc" providerId="ADAL" clId="{0F9E4C14-84D1-4465-B46C-4394EA284CAE}" dt="2021-05-06T20:07:51.469" v="1087" actId="1582"/>
          <ac:spMkLst>
            <pc:docMk/>
            <pc:sldMk cId="3442774638" sldId="746"/>
            <ac:spMk id="2" creationId="{8695503F-8BF3-40CB-9B6A-6DF06E274592}"/>
          </ac:spMkLst>
        </pc:spChg>
        <pc:spChg chg="mod">
          <ac:chgData name="Andy Knight" userId="83796dcb-bf45-487e-a1a6-451c47b30cdc" providerId="ADAL" clId="{0F9E4C14-84D1-4465-B46C-4394EA284CAE}" dt="2021-05-06T20:29:41.920" v="1330" actId="20577"/>
          <ac:spMkLst>
            <pc:docMk/>
            <pc:sldMk cId="3442774638" sldId="746"/>
            <ac:spMk id="3" creationId="{5DC1D220-A4F2-47C7-888A-CB18D1427DAA}"/>
          </ac:spMkLst>
        </pc:spChg>
      </pc:sldChg>
      <pc:sldChg chg="del">
        <pc:chgData name="Andy Knight" userId="83796dcb-bf45-487e-a1a6-451c47b30cdc" providerId="ADAL" clId="{0F9E4C14-84D1-4465-B46C-4394EA284CAE}" dt="2021-05-06T19:22:46.967" v="2" actId="47"/>
        <pc:sldMkLst>
          <pc:docMk/>
          <pc:sldMk cId="4250143434" sldId="746"/>
        </pc:sldMkLst>
      </pc:sldChg>
      <pc:sldChg chg="del">
        <pc:chgData name="Andy Knight" userId="83796dcb-bf45-487e-a1a6-451c47b30cdc" providerId="ADAL" clId="{0F9E4C14-84D1-4465-B46C-4394EA284CAE}" dt="2021-05-06T19:22:46.572" v="1" actId="47"/>
        <pc:sldMkLst>
          <pc:docMk/>
          <pc:sldMk cId="753902036" sldId="747"/>
        </pc:sldMkLst>
      </pc:sldChg>
      <pc:sldChg chg="addSp delSp modSp add mod">
        <pc:chgData name="Andy Knight" userId="83796dcb-bf45-487e-a1a6-451c47b30cdc" providerId="ADAL" clId="{0F9E4C14-84D1-4465-B46C-4394EA284CAE}" dt="2021-05-06T20:06:53.263" v="1083" actId="1076"/>
        <pc:sldMkLst>
          <pc:docMk/>
          <pc:sldMk cId="2738623188" sldId="747"/>
        </pc:sldMkLst>
        <pc:spChg chg="add del mod">
          <ac:chgData name="Andy Knight" userId="83796dcb-bf45-487e-a1a6-451c47b30cdc" providerId="ADAL" clId="{0F9E4C14-84D1-4465-B46C-4394EA284CAE}" dt="2021-05-06T20:04:34.455" v="1031" actId="478"/>
          <ac:spMkLst>
            <pc:docMk/>
            <pc:sldMk cId="2738623188" sldId="747"/>
            <ac:spMk id="2" creationId="{2A0257DE-E0F0-4A9C-AEE8-DA69A1409821}"/>
          </ac:spMkLst>
        </pc:spChg>
        <pc:spChg chg="add mod">
          <ac:chgData name="Andy Knight" userId="83796dcb-bf45-487e-a1a6-451c47b30cdc" providerId="ADAL" clId="{0F9E4C14-84D1-4465-B46C-4394EA284CAE}" dt="2021-05-06T20:05:18.375" v="1060" actId="1076"/>
          <ac:spMkLst>
            <pc:docMk/>
            <pc:sldMk cId="2738623188" sldId="747"/>
            <ac:spMk id="4" creationId="{2CAE8884-DF78-4793-9F3A-DC690CCA02BE}"/>
          </ac:spMkLst>
        </pc:spChg>
        <pc:spChg chg="add mod">
          <ac:chgData name="Andy Knight" userId="83796dcb-bf45-487e-a1a6-451c47b30cdc" providerId="ADAL" clId="{0F9E4C14-84D1-4465-B46C-4394EA284CAE}" dt="2021-05-06T20:06:19.683" v="1071" actId="1076"/>
          <ac:spMkLst>
            <pc:docMk/>
            <pc:sldMk cId="2738623188" sldId="747"/>
            <ac:spMk id="6" creationId="{C0DB417C-3061-4322-9D3D-88890009A654}"/>
          </ac:spMkLst>
        </pc:spChg>
        <pc:spChg chg="add mod">
          <ac:chgData name="Andy Knight" userId="83796dcb-bf45-487e-a1a6-451c47b30cdc" providerId="ADAL" clId="{0F9E4C14-84D1-4465-B46C-4394EA284CAE}" dt="2021-05-06T20:06:53.263" v="1083" actId="1076"/>
          <ac:spMkLst>
            <pc:docMk/>
            <pc:sldMk cId="2738623188" sldId="747"/>
            <ac:spMk id="7" creationId="{AA605E44-3FE4-40BD-A2AE-A4E53D07BEC8}"/>
          </ac:spMkLst>
        </pc:spChg>
        <pc:spChg chg="add del mod">
          <ac:chgData name="Andy Knight" userId="83796dcb-bf45-487e-a1a6-451c47b30cdc" providerId="ADAL" clId="{0F9E4C14-84D1-4465-B46C-4394EA284CAE}" dt="2021-05-06T20:06:34.014" v="1078" actId="478"/>
          <ac:spMkLst>
            <pc:docMk/>
            <pc:sldMk cId="2738623188" sldId="747"/>
            <ac:spMk id="8" creationId="{8B95F231-BAD3-4E3F-8D59-899E1FE23D65}"/>
          </ac:spMkLst>
        </pc:spChg>
        <pc:spChg chg="add mod">
          <ac:chgData name="Andy Knight" userId="83796dcb-bf45-487e-a1a6-451c47b30cdc" providerId="ADAL" clId="{0F9E4C14-84D1-4465-B46C-4394EA284CAE}" dt="2021-05-06T20:06:53.263" v="1083" actId="1076"/>
          <ac:spMkLst>
            <pc:docMk/>
            <pc:sldMk cId="2738623188" sldId="747"/>
            <ac:spMk id="9" creationId="{FE557187-EE51-4392-96A9-103E862B67A7}"/>
          </ac:spMkLst>
        </pc:spChg>
      </pc:sldChg>
      <pc:sldChg chg="add">
        <pc:chgData name="Andy Knight" userId="83796dcb-bf45-487e-a1a6-451c47b30cdc" providerId="ADAL" clId="{0F9E4C14-84D1-4465-B46C-4394EA284CAE}" dt="2021-05-06T20:00:13.327" v="993"/>
        <pc:sldMkLst>
          <pc:docMk/>
          <pc:sldMk cId="3551625917" sldId="748"/>
        </pc:sldMkLst>
      </pc:sldChg>
      <pc:sldChg chg="add">
        <pc:chgData name="Andy Knight" userId="83796dcb-bf45-487e-a1a6-451c47b30cdc" providerId="ADAL" clId="{0F9E4C14-84D1-4465-B46C-4394EA284CAE}" dt="2021-05-06T20:00:22.758" v="997"/>
        <pc:sldMkLst>
          <pc:docMk/>
          <pc:sldMk cId="2702282049" sldId="749"/>
        </pc:sldMkLst>
      </pc:sldChg>
      <pc:sldChg chg="add">
        <pc:chgData name="Andy Knight" userId="83796dcb-bf45-487e-a1a6-451c47b30cdc" providerId="ADAL" clId="{0F9E4C14-84D1-4465-B46C-4394EA284CAE}" dt="2021-05-06T20:00:34.753" v="999"/>
        <pc:sldMkLst>
          <pc:docMk/>
          <pc:sldMk cId="1408225734" sldId="750"/>
        </pc:sldMkLst>
      </pc:sldChg>
      <pc:sldChg chg="add del">
        <pc:chgData name="Andy Knight" userId="83796dcb-bf45-487e-a1a6-451c47b30cdc" providerId="ADAL" clId="{0F9E4C14-84D1-4465-B46C-4394EA284CAE}" dt="2021-05-06T20:00:47.267" v="1004"/>
        <pc:sldMkLst>
          <pc:docMk/>
          <pc:sldMk cId="1388862103" sldId="751"/>
        </pc:sldMkLst>
      </pc:sldChg>
      <pc:sldChg chg="add">
        <pc:chgData name="Andy Knight" userId="83796dcb-bf45-487e-a1a6-451c47b30cdc" providerId="ADAL" clId="{0F9E4C14-84D1-4465-B46C-4394EA284CAE}" dt="2021-05-06T20:00:56.884" v="1005"/>
        <pc:sldMkLst>
          <pc:docMk/>
          <pc:sldMk cId="3294286824" sldId="751"/>
        </pc:sldMkLst>
      </pc:sldChg>
      <pc:sldChg chg="add">
        <pc:chgData name="Andy Knight" userId="83796dcb-bf45-487e-a1a6-451c47b30cdc" providerId="ADAL" clId="{0F9E4C14-84D1-4465-B46C-4394EA284CAE}" dt="2021-05-06T20:01:03.690" v="1007"/>
        <pc:sldMkLst>
          <pc:docMk/>
          <pc:sldMk cId="1021379752" sldId="752"/>
        </pc:sldMkLst>
      </pc:sldChg>
      <pc:sldChg chg="addSp modSp add mod">
        <pc:chgData name="Andy Knight" userId="83796dcb-bf45-487e-a1a6-451c47b30cdc" providerId="ADAL" clId="{0F9E4C14-84D1-4465-B46C-4394EA284CAE}" dt="2021-05-06T20:29:44.819" v="1332" actId="20577"/>
        <pc:sldMkLst>
          <pc:docMk/>
          <pc:sldMk cId="1199309049" sldId="753"/>
        </pc:sldMkLst>
        <pc:spChg chg="mod">
          <ac:chgData name="Andy Knight" userId="83796dcb-bf45-487e-a1a6-451c47b30cdc" providerId="ADAL" clId="{0F9E4C14-84D1-4465-B46C-4394EA284CAE}" dt="2021-05-06T20:13:10.679" v="1132" actId="14100"/>
          <ac:spMkLst>
            <pc:docMk/>
            <pc:sldMk cId="1199309049" sldId="753"/>
            <ac:spMk id="2" creationId="{8695503F-8BF3-40CB-9B6A-6DF06E274592}"/>
          </ac:spMkLst>
        </pc:spChg>
        <pc:spChg chg="mod">
          <ac:chgData name="Andy Knight" userId="83796dcb-bf45-487e-a1a6-451c47b30cdc" providerId="ADAL" clId="{0F9E4C14-84D1-4465-B46C-4394EA284CAE}" dt="2021-05-06T20:29:44.819" v="1332" actId="20577"/>
          <ac:spMkLst>
            <pc:docMk/>
            <pc:sldMk cId="1199309049" sldId="753"/>
            <ac:spMk id="3" creationId="{5DC1D220-A4F2-47C7-888A-CB18D1427DAA}"/>
          </ac:spMkLst>
        </pc:spChg>
        <pc:spChg chg="mod">
          <ac:chgData name="Andy Knight" userId="83796dcb-bf45-487e-a1a6-451c47b30cdc" providerId="ADAL" clId="{0F9E4C14-84D1-4465-B46C-4394EA284CAE}" dt="2021-05-06T20:12:46.781" v="1130" actId="255"/>
          <ac:spMkLst>
            <pc:docMk/>
            <pc:sldMk cId="1199309049" sldId="753"/>
            <ac:spMk id="5" creationId="{0DAC05B1-0BE3-4D73-AEE5-D7A2699A8F5D}"/>
          </ac:spMkLst>
        </pc:spChg>
        <pc:spChg chg="add mod">
          <ac:chgData name="Andy Knight" userId="83796dcb-bf45-487e-a1a6-451c47b30cdc" providerId="ADAL" clId="{0F9E4C14-84D1-4465-B46C-4394EA284CAE}" dt="2021-05-06T20:13:50.499" v="1141" actId="14100"/>
          <ac:spMkLst>
            <pc:docMk/>
            <pc:sldMk cId="1199309049" sldId="753"/>
            <ac:spMk id="6" creationId="{27F47C7C-9EA4-49BF-8B88-9E92C58BC3AE}"/>
          </ac:spMkLst>
        </pc:spChg>
        <pc:spChg chg="add mod">
          <ac:chgData name="Andy Knight" userId="83796dcb-bf45-487e-a1a6-451c47b30cdc" providerId="ADAL" clId="{0F9E4C14-84D1-4465-B46C-4394EA284CAE}" dt="2021-05-06T20:13:36.327" v="1140" actId="14100"/>
          <ac:spMkLst>
            <pc:docMk/>
            <pc:sldMk cId="1199309049" sldId="753"/>
            <ac:spMk id="7" creationId="{2AFEF9BB-2297-4CAA-8622-E77C320521FA}"/>
          </ac:spMkLst>
        </pc:spChg>
      </pc:sldChg>
      <pc:sldChg chg="addSp delSp modSp add mod">
        <pc:chgData name="Andy Knight" userId="83796dcb-bf45-487e-a1a6-451c47b30cdc" providerId="ADAL" clId="{0F9E4C14-84D1-4465-B46C-4394EA284CAE}" dt="2021-05-07T13:40:31.171" v="3281" actId="1076"/>
        <pc:sldMkLst>
          <pc:docMk/>
          <pc:sldMk cId="3550203666" sldId="754"/>
        </pc:sldMkLst>
        <pc:spChg chg="add del">
          <ac:chgData name="Andy Knight" userId="83796dcb-bf45-487e-a1a6-451c47b30cdc" providerId="ADAL" clId="{0F9E4C14-84D1-4465-B46C-4394EA284CAE}" dt="2021-05-06T20:14:27.418" v="1159" actId="478"/>
          <ac:spMkLst>
            <pc:docMk/>
            <pc:sldMk cId="3550203666" sldId="754"/>
            <ac:spMk id="2" creationId="{8695503F-8BF3-40CB-9B6A-6DF06E274592}"/>
          </ac:spMkLst>
        </pc:spChg>
        <pc:spChg chg="mod">
          <ac:chgData name="Andy Knight" userId="83796dcb-bf45-487e-a1a6-451c47b30cdc" providerId="ADAL" clId="{0F9E4C14-84D1-4465-B46C-4394EA284CAE}" dt="2021-05-06T20:29:47.500" v="1334" actId="20577"/>
          <ac:spMkLst>
            <pc:docMk/>
            <pc:sldMk cId="3550203666" sldId="754"/>
            <ac:spMk id="3" creationId="{5DC1D220-A4F2-47C7-888A-CB18D1427DAA}"/>
          </ac:spMkLst>
        </pc:spChg>
        <pc:spChg chg="add del">
          <ac:chgData name="Andy Knight" userId="83796dcb-bf45-487e-a1a6-451c47b30cdc" providerId="ADAL" clId="{0F9E4C14-84D1-4465-B46C-4394EA284CAE}" dt="2021-05-06T20:14:21.736" v="1158" actId="478"/>
          <ac:spMkLst>
            <pc:docMk/>
            <pc:sldMk cId="3550203666" sldId="754"/>
            <ac:spMk id="5" creationId="{0DAC05B1-0BE3-4D73-AEE5-D7A2699A8F5D}"/>
          </ac:spMkLst>
        </pc:spChg>
        <pc:spChg chg="mod">
          <ac:chgData name="Andy Knight" userId="83796dcb-bf45-487e-a1a6-451c47b30cdc" providerId="ADAL" clId="{0F9E4C14-84D1-4465-B46C-4394EA284CAE}" dt="2021-05-07T13:40:31.171" v="3281" actId="1076"/>
          <ac:spMkLst>
            <pc:docMk/>
            <pc:sldMk cId="3550203666" sldId="754"/>
            <ac:spMk id="6" creationId="{27F47C7C-9EA4-49BF-8B88-9E92C58BC3AE}"/>
          </ac:spMkLst>
        </pc:spChg>
        <pc:spChg chg="del">
          <ac:chgData name="Andy Knight" userId="83796dcb-bf45-487e-a1a6-451c47b30cdc" providerId="ADAL" clId="{0F9E4C14-84D1-4465-B46C-4394EA284CAE}" dt="2021-05-06T20:14:29.938" v="1160" actId="478"/>
          <ac:spMkLst>
            <pc:docMk/>
            <pc:sldMk cId="3550203666" sldId="754"/>
            <ac:spMk id="7" creationId="{2AFEF9BB-2297-4CAA-8622-E77C320521FA}"/>
          </ac:spMkLst>
        </pc:spChg>
      </pc:sldChg>
      <pc:sldChg chg="delSp modSp add mod">
        <pc:chgData name="Andy Knight" userId="83796dcb-bf45-487e-a1a6-451c47b30cdc" providerId="ADAL" clId="{0F9E4C14-84D1-4465-B46C-4394EA284CAE}" dt="2021-05-06T20:29:50.094" v="1336" actId="20577"/>
        <pc:sldMkLst>
          <pc:docMk/>
          <pc:sldMk cId="1376011006" sldId="755"/>
        </pc:sldMkLst>
        <pc:spChg chg="mod">
          <ac:chgData name="Andy Knight" userId="83796dcb-bf45-487e-a1a6-451c47b30cdc" providerId="ADAL" clId="{0F9E4C14-84D1-4465-B46C-4394EA284CAE}" dt="2021-05-06T20:29:50.094" v="1336" actId="20577"/>
          <ac:spMkLst>
            <pc:docMk/>
            <pc:sldMk cId="1376011006" sldId="755"/>
            <ac:spMk id="3" creationId="{5DC1D220-A4F2-47C7-888A-CB18D1427DAA}"/>
          </ac:spMkLst>
        </pc:spChg>
        <pc:spChg chg="mod">
          <ac:chgData name="Andy Knight" userId="83796dcb-bf45-487e-a1a6-451c47b30cdc" providerId="ADAL" clId="{0F9E4C14-84D1-4465-B46C-4394EA284CAE}" dt="2021-05-06T20:18:19.685" v="1180" actId="20577"/>
          <ac:spMkLst>
            <pc:docMk/>
            <pc:sldMk cId="1376011006" sldId="755"/>
            <ac:spMk id="5" creationId="{0DAC05B1-0BE3-4D73-AEE5-D7A2699A8F5D}"/>
          </ac:spMkLst>
        </pc:spChg>
        <pc:spChg chg="del">
          <ac:chgData name="Andy Knight" userId="83796dcb-bf45-487e-a1a6-451c47b30cdc" providerId="ADAL" clId="{0F9E4C14-84D1-4465-B46C-4394EA284CAE}" dt="2021-05-06T20:18:08.822" v="1176" actId="478"/>
          <ac:spMkLst>
            <pc:docMk/>
            <pc:sldMk cId="1376011006" sldId="755"/>
            <ac:spMk id="6" creationId="{27F47C7C-9EA4-49BF-8B88-9E92C58BC3AE}"/>
          </ac:spMkLst>
        </pc:spChg>
      </pc:sldChg>
      <pc:sldChg chg="modSp add mod">
        <pc:chgData name="Andy Knight" userId="83796dcb-bf45-487e-a1a6-451c47b30cdc" providerId="ADAL" clId="{0F9E4C14-84D1-4465-B46C-4394EA284CAE}" dt="2021-05-06T20:21:34.054" v="1233" actId="20577"/>
        <pc:sldMkLst>
          <pc:docMk/>
          <pc:sldMk cId="3636541685" sldId="756"/>
        </pc:sldMkLst>
        <pc:spChg chg="mod">
          <ac:chgData name="Andy Knight" userId="83796dcb-bf45-487e-a1a6-451c47b30cdc" providerId="ADAL" clId="{0F9E4C14-84D1-4465-B46C-4394EA284CAE}" dt="2021-05-06T20:19:24.806" v="1205" actId="20577"/>
          <ac:spMkLst>
            <pc:docMk/>
            <pc:sldMk cId="3636541685" sldId="756"/>
            <ac:spMk id="3" creationId="{5DC1D220-A4F2-47C7-888A-CB18D1427DAA}"/>
          </ac:spMkLst>
        </pc:spChg>
        <pc:spChg chg="mod">
          <ac:chgData name="Andy Knight" userId="83796dcb-bf45-487e-a1a6-451c47b30cdc" providerId="ADAL" clId="{0F9E4C14-84D1-4465-B46C-4394EA284CAE}" dt="2021-05-06T20:21:34.054" v="1233" actId="20577"/>
          <ac:spMkLst>
            <pc:docMk/>
            <pc:sldMk cId="3636541685" sldId="756"/>
            <ac:spMk id="5" creationId="{0DAC05B1-0BE3-4D73-AEE5-D7A2699A8F5D}"/>
          </ac:spMkLst>
        </pc:spChg>
      </pc:sldChg>
      <pc:sldChg chg="modSp add mod">
        <pc:chgData name="Andy Knight" userId="83796dcb-bf45-487e-a1a6-451c47b30cdc" providerId="ADAL" clId="{0F9E4C14-84D1-4465-B46C-4394EA284CAE}" dt="2021-05-07T13:41:23.636" v="3289" actId="20577"/>
        <pc:sldMkLst>
          <pc:docMk/>
          <pc:sldMk cId="2942236900" sldId="757"/>
        </pc:sldMkLst>
        <pc:spChg chg="mod">
          <ac:chgData name="Andy Knight" userId="83796dcb-bf45-487e-a1a6-451c47b30cdc" providerId="ADAL" clId="{0F9E4C14-84D1-4465-B46C-4394EA284CAE}" dt="2021-05-07T13:41:23.636" v="3289" actId="20577"/>
          <ac:spMkLst>
            <pc:docMk/>
            <pc:sldMk cId="2942236900" sldId="757"/>
            <ac:spMk id="5" creationId="{0DAC05B1-0BE3-4D73-AEE5-D7A2699A8F5D}"/>
          </ac:spMkLst>
        </pc:spChg>
      </pc:sldChg>
      <pc:sldChg chg="modSp add mod">
        <pc:chgData name="Andy Knight" userId="83796dcb-bf45-487e-a1a6-451c47b30cdc" providerId="ADAL" clId="{0F9E4C14-84D1-4465-B46C-4394EA284CAE}" dt="2021-05-07T13:41:32.216" v="3291" actId="20577"/>
        <pc:sldMkLst>
          <pc:docMk/>
          <pc:sldMk cId="447076717" sldId="758"/>
        </pc:sldMkLst>
        <pc:spChg chg="mod">
          <ac:chgData name="Andy Knight" userId="83796dcb-bf45-487e-a1a6-451c47b30cdc" providerId="ADAL" clId="{0F9E4C14-84D1-4465-B46C-4394EA284CAE}" dt="2021-05-07T13:41:32.216" v="3291" actId="20577"/>
          <ac:spMkLst>
            <pc:docMk/>
            <pc:sldMk cId="447076717" sldId="758"/>
            <ac:spMk id="5" creationId="{0DAC05B1-0BE3-4D73-AEE5-D7A2699A8F5D}"/>
          </ac:spMkLst>
        </pc:spChg>
      </pc:sldChg>
      <pc:sldChg chg="add">
        <pc:chgData name="Andy Knight" userId="83796dcb-bf45-487e-a1a6-451c47b30cdc" providerId="ADAL" clId="{0F9E4C14-84D1-4465-B46C-4394EA284CAE}" dt="2021-05-06T20:20:58.232" v="1225"/>
        <pc:sldMkLst>
          <pc:docMk/>
          <pc:sldMk cId="632658596" sldId="759"/>
        </pc:sldMkLst>
      </pc:sldChg>
      <pc:sldChg chg="add">
        <pc:chgData name="Andy Knight" userId="83796dcb-bf45-487e-a1a6-451c47b30cdc" providerId="ADAL" clId="{0F9E4C14-84D1-4465-B46C-4394EA284CAE}" dt="2021-05-06T20:21:27.067" v="1229"/>
        <pc:sldMkLst>
          <pc:docMk/>
          <pc:sldMk cId="919842211" sldId="760"/>
        </pc:sldMkLst>
      </pc:sldChg>
      <pc:sldChg chg="modSp add mod">
        <pc:chgData name="Andy Knight" userId="83796dcb-bf45-487e-a1a6-451c47b30cdc" providerId="ADAL" clId="{0F9E4C14-84D1-4465-B46C-4394EA284CAE}" dt="2021-05-06T20:29:57.499" v="1338" actId="20577"/>
        <pc:sldMkLst>
          <pc:docMk/>
          <pc:sldMk cId="1282745891" sldId="761"/>
        </pc:sldMkLst>
        <pc:spChg chg="mod">
          <ac:chgData name="Andy Knight" userId="83796dcb-bf45-487e-a1a6-451c47b30cdc" providerId="ADAL" clId="{0F9E4C14-84D1-4465-B46C-4394EA284CAE}" dt="2021-05-06T20:29:57.499" v="1338" actId="20577"/>
          <ac:spMkLst>
            <pc:docMk/>
            <pc:sldMk cId="1282745891" sldId="761"/>
            <ac:spMk id="3" creationId="{5DC1D220-A4F2-47C7-888A-CB18D1427DAA}"/>
          </ac:spMkLst>
        </pc:spChg>
        <pc:spChg chg="mod">
          <ac:chgData name="Andy Knight" userId="83796dcb-bf45-487e-a1a6-451c47b30cdc" providerId="ADAL" clId="{0F9E4C14-84D1-4465-B46C-4394EA284CAE}" dt="2021-05-06T20:22:41.500" v="1249" actId="20577"/>
          <ac:spMkLst>
            <pc:docMk/>
            <pc:sldMk cId="1282745891" sldId="761"/>
            <ac:spMk id="5" creationId="{0DAC05B1-0BE3-4D73-AEE5-D7A2699A8F5D}"/>
          </ac:spMkLst>
        </pc:spChg>
      </pc:sldChg>
      <pc:sldChg chg="modSp add mod">
        <pc:chgData name="Andy Knight" userId="83796dcb-bf45-487e-a1a6-451c47b30cdc" providerId="ADAL" clId="{0F9E4C14-84D1-4465-B46C-4394EA284CAE}" dt="2021-05-06T20:30:02.453" v="1340" actId="20577"/>
        <pc:sldMkLst>
          <pc:docMk/>
          <pc:sldMk cId="4269244941" sldId="762"/>
        </pc:sldMkLst>
        <pc:spChg chg="mod">
          <ac:chgData name="Andy Knight" userId="83796dcb-bf45-487e-a1a6-451c47b30cdc" providerId="ADAL" clId="{0F9E4C14-84D1-4465-B46C-4394EA284CAE}" dt="2021-05-06T20:30:02.453" v="1340" actId="20577"/>
          <ac:spMkLst>
            <pc:docMk/>
            <pc:sldMk cId="4269244941" sldId="762"/>
            <ac:spMk id="3" creationId="{5DC1D220-A4F2-47C7-888A-CB18D1427DAA}"/>
          </ac:spMkLst>
        </pc:spChg>
      </pc:sldChg>
      <pc:sldChg chg="modSp add mod">
        <pc:chgData name="Andy Knight" userId="83796dcb-bf45-487e-a1a6-451c47b30cdc" providerId="ADAL" clId="{0F9E4C14-84D1-4465-B46C-4394EA284CAE}" dt="2021-05-06T20:30:10.552" v="1348" actId="20577"/>
        <pc:sldMkLst>
          <pc:docMk/>
          <pc:sldMk cId="752964202" sldId="763"/>
        </pc:sldMkLst>
        <pc:spChg chg="mod">
          <ac:chgData name="Andy Knight" userId="83796dcb-bf45-487e-a1a6-451c47b30cdc" providerId="ADAL" clId="{0F9E4C14-84D1-4465-B46C-4394EA284CAE}" dt="2021-05-06T20:30:10.552" v="1348" actId="20577"/>
          <ac:spMkLst>
            <pc:docMk/>
            <pc:sldMk cId="752964202" sldId="763"/>
            <ac:spMk id="3" creationId="{5DC1D220-A4F2-47C7-888A-CB18D1427DAA}"/>
          </ac:spMkLst>
        </pc:spChg>
        <pc:spChg chg="mod">
          <ac:chgData name="Andy Knight" userId="83796dcb-bf45-487e-a1a6-451c47b30cdc" providerId="ADAL" clId="{0F9E4C14-84D1-4465-B46C-4394EA284CAE}" dt="2021-05-06T20:26:35.634" v="1290" actId="20577"/>
          <ac:spMkLst>
            <pc:docMk/>
            <pc:sldMk cId="752964202" sldId="763"/>
            <ac:spMk id="5" creationId="{0DAC05B1-0BE3-4D73-AEE5-D7A2699A8F5D}"/>
          </ac:spMkLst>
        </pc:spChg>
      </pc:sldChg>
      <pc:sldChg chg="modSp add mod">
        <pc:chgData name="Andy Knight" userId="83796dcb-bf45-487e-a1a6-451c47b30cdc" providerId="ADAL" clId="{0F9E4C14-84D1-4465-B46C-4394EA284CAE}" dt="2021-05-06T20:30:17.218" v="1350"/>
        <pc:sldMkLst>
          <pc:docMk/>
          <pc:sldMk cId="1467474176" sldId="764"/>
        </pc:sldMkLst>
        <pc:spChg chg="mod">
          <ac:chgData name="Andy Knight" userId="83796dcb-bf45-487e-a1a6-451c47b30cdc" providerId="ADAL" clId="{0F9E4C14-84D1-4465-B46C-4394EA284CAE}" dt="2021-05-06T20:30:17.218" v="1350"/>
          <ac:spMkLst>
            <pc:docMk/>
            <pc:sldMk cId="1467474176" sldId="764"/>
            <ac:spMk id="3" creationId="{5DC1D220-A4F2-47C7-888A-CB18D1427DAA}"/>
          </ac:spMkLst>
        </pc:spChg>
      </pc:sldChg>
      <pc:sldChg chg="modSp add mod">
        <pc:chgData name="Andy Knight" userId="83796dcb-bf45-487e-a1a6-451c47b30cdc" providerId="ADAL" clId="{0F9E4C14-84D1-4465-B46C-4394EA284CAE}" dt="2021-05-06T20:30:14.139" v="1349"/>
        <pc:sldMkLst>
          <pc:docMk/>
          <pc:sldMk cId="2131613448" sldId="765"/>
        </pc:sldMkLst>
        <pc:spChg chg="mod">
          <ac:chgData name="Andy Knight" userId="83796dcb-bf45-487e-a1a6-451c47b30cdc" providerId="ADAL" clId="{0F9E4C14-84D1-4465-B46C-4394EA284CAE}" dt="2021-05-06T20:30:14.139" v="1349"/>
          <ac:spMkLst>
            <pc:docMk/>
            <pc:sldMk cId="2131613448" sldId="765"/>
            <ac:spMk id="3" creationId="{5DC1D220-A4F2-47C7-888A-CB18D1427DAA}"/>
          </ac:spMkLst>
        </pc:spChg>
      </pc:sldChg>
      <pc:sldChg chg="addSp delSp modSp add mod">
        <pc:chgData name="Andy Knight" userId="83796dcb-bf45-487e-a1a6-451c47b30cdc" providerId="ADAL" clId="{0F9E4C14-84D1-4465-B46C-4394EA284CAE}" dt="2021-05-06T20:30:20.184" v="1351"/>
        <pc:sldMkLst>
          <pc:docMk/>
          <pc:sldMk cId="4288696006" sldId="766"/>
        </pc:sldMkLst>
        <pc:spChg chg="mod">
          <ac:chgData name="Andy Knight" userId="83796dcb-bf45-487e-a1a6-451c47b30cdc" providerId="ADAL" clId="{0F9E4C14-84D1-4465-B46C-4394EA284CAE}" dt="2021-05-06T20:30:20.184" v="1351"/>
          <ac:spMkLst>
            <pc:docMk/>
            <pc:sldMk cId="4288696006" sldId="766"/>
            <ac:spMk id="3" creationId="{5DC1D220-A4F2-47C7-888A-CB18D1427DAA}"/>
          </ac:spMkLst>
        </pc:spChg>
        <pc:spChg chg="add mod">
          <ac:chgData name="Andy Knight" userId="83796dcb-bf45-487e-a1a6-451c47b30cdc" providerId="ADAL" clId="{0F9E4C14-84D1-4465-B46C-4394EA284CAE}" dt="2021-05-06T20:29:03.043" v="1305" actId="14100"/>
          <ac:spMkLst>
            <pc:docMk/>
            <pc:sldMk cId="4288696006" sldId="766"/>
            <ac:spMk id="4" creationId="{332320F0-9ED1-45FF-8986-EC91CA920177}"/>
          </ac:spMkLst>
        </pc:spChg>
        <pc:spChg chg="add mod">
          <ac:chgData name="Andy Knight" userId="83796dcb-bf45-487e-a1a6-451c47b30cdc" providerId="ADAL" clId="{0F9E4C14-84D1-4465-B46C-4394EA284CAE}" dt="2021-05-06T20:28:59.364" v="1304" actId="14100"/>
          <ac:spMkLst>
            <pc:docMk/>
            <pc:sldMk cId="4288696006" sldId="766"/>
            <ac:spMk id="6" creationId="{D14D4200-6E3A-48C9-8E42-23A5735E79D3}"/>
          </ac:spMkLst>
        </pc:spChg>
        <pc:cxnChg chg="add del mod">
          <ac:chgData name="Andy Knight" userId="83796dcb-bf45-487e-a1a6-451c47b30cdc" providerId="ADAL" clId="{0F9E4C14-84D1-4465-B46C-4394EA284CAE}" dt="2021-05-06T20:28:15.135" v="1299" actId="11529"/>
          <ac:cxnSpMkLst>
            <pc:docMk/>
            <pc:sldMk cId="4288696006" sldId="766"/>
            <ac:cxnSpMk id="7" creationId="{A2A04A22-3B7B-430F-9250-5AAA129668B3}"/>
          </ac:cxnSpMkLst>
        </pc:cxnChg>
        <pc:cxnChg chg="add mod">
          <ac:chgData name="Andy Knight" userId="83796dcb-bf45-487e-a1a6-451c47b30cdc" providerId="ADAL" clId="{0F9E4C14-84D1-4465-B46C-4394EA284CAE}" dt="2021-05-06T20:29:06.834" v="1306" actId="14100"/>
          <ac:cxnSpMkLst>
            <pc:docMk/>
            <pc:sldMk cId="4288696006" sldId="766"/>
            <ac:cxnSpMk id="9" creationId="{6F67ECC8-14E4-4385-9926-350A2E1AFD22}"/>
          </ac:cxnSpMkLst>
        </pc:cxnChg>
      </pc:sldChg>
      <pc:sldChg chg="modSp add mod">
        <pc:chgData name="Andy Knight" userId="83796dcb-bf45-487e-a1a6-451c47b30cdc" providerId="ADAL" clId="{0F9E4C14-84D1-4465-B46C-4394EA284CAE}" dt="2021-05-06T20:31:19.874" v="1377" actId="20577"/>
        <pc:sldMkLst>
          <pc:docMk/>
          <pc:sldMk cId="2535056500" sldId="767"/>
        </pc:sldMkLst>
        <pc:spChg chg="mod">
          <ac:chgData name="Andy Knight" userId="83796dcb-bf45-487e-a1a6-451c47b30cdc" providerId="ADAL" clId="{0F9E4C14-84D1-4465-B46C-4394EA284CAE}" dt="2021-05-06T20:29:30.069" v="1328" actId="20577"/>
          <ac:spMkLst>
            <pc:docMk/>
            <pc:sldMk cId="2535056500" sldId="767"/>
            <ac:spMk id="3" creationId="{5DC1D220-A4F2-47C7-888A-CB18D1427DAA}"/>
          </ac:spMkLst>
        </pc:spChg>
        <pc:spChg chg="mod">
          <ac:chgData name="Andy Knight" userId="83796dcb-bf45-487e-a1a6-451c47b30cdc" providerId="ADAL" clId="{0F9E4C14-84D1-4465-B46C-4394EA284CAE}" dt="2021-05-06T20:31:19.874" v="1377" actId="20577"/>
          <ac:spMkLst>
            <pc:docMk/>
            <pc:sldMk cId="2535056500" sldId="767"/>
            <ac:spMk id="5" creationId="{0DAC05B1-0BE3-4D73-AEE5-D7A2699A8F5D}"/>
          </ac:spMkLst>
        </pc:spChg>
      </pc:sldChg>
      <pc:sldChg chg="add">
        <pc:chgData name="Andy Knight" userId="83796dcb-bf45-487e-a1a6-451c47b30cdc" providerId="ADAL" clId="{0F9E4C14-84D1-4465-B46C-4394EA284CAE}" dt="2021-05-06T20:30:56.287" v="1358"/>
        <pc:sldMkLst>
          <pc:docMk/>
          <pc:sldMk cId="1327094538" sldId="768"/>
        </pc:sldMkLst>
      </pc:sldChg>
      <pc:sldChg chg="add">
        <pc:chgData name="Andy Knight" userId="83796dcb-bf45-487e-a1a6-451c47b30cdc" providerId="ADAL" clId="{0F9E4C14-84D1-4465-B46C-4394EA284CAE}" dt="2021-05-06T20:31:09.032" v="1366"/>
        <pc:sldMkLst>
          <pc:docMk/>
          <pc:sldMk cId="1593861601" sldId="769"/>
        </pc:sldMkLst>
      </pc:sldChg>
      <pc:sldChg chg="modSp add mod">
        <pc:chgData name="Andy Knight" userId="83796dcb-bf45-487e-a1a6-451c47b30cdc" providerId="ADAL" clId="{0F9E4C14-84D1-4465-B46C-4394EA284CAE}" dt="2021-05-06T20:31:52.703" v="1399" actId="255"/>
        <pc:sldMkLst>
          <pc:docMk/>
          <pc:sldMk cId="1227282469" sldId="770"/>
        </pc:sldMkLst>
        <pc:spChg chg="mod">
          <ac:chgData name="Andy Knight" userId="83796dcb-bf45-487e-a1a6-451c47b30cdc" providerId="ADAL" clId="{0F9E4C14-84D1-4465-B46C-4394EA284CAE}" dt="2021-05-06T20:31:40.721" v="1394" actId="20577"/>
          <ac:spMkLst>
            <pc:docMk/>
            <pc:sldMk cId="1227282469" sldId="770"/>
            <ac:spMk id="3" creationId="{5DC1D220-A4F2-47C7-888A-CB18D1427DAA}"/>
          </ac:spMkLst>
        </pc:spChg>
        <pc:spChg chg="mod">
          <ac:chgData name="Andy Knight" userId="83796dcb-bf45-487e-a1a6-451c47b30cdc" providerId="ADAL" clId="{0F9E4C14-84D1-4465-B46C-4394EA284CAE}" dt="2021-05-06T20:31:52.703" v="1399" actId="255"/>
          <ac:spMkLst>
            <pc:docMk/>
            <pc:sldMk cId="1227282469" sldId="770"/>
            <ac:spMk id="5" creationId="{0DAC05B1-0BE3-4D73-AEE5-D7A2699A8F5D}"/>
          </ac:spMkLst>
        </pc:spChg>
      </pc:sldChg>
      <pc:sldChg chg="addSp modSp add mod">
        <pc:chgData name="Andy Knight" userId="83796dcb-bf45-487e-a1a6-451c47b30cdc" providerId="ADAL" clId="{0F9E4C14-84D1-4465-B46C-4394EA284CAE}" dt="2021-05-06T20:33:29.802" v="1440" actId="14100"/>
        <pc:sldMkLst>
          <pc:docMk/>
          <pc:sldMk cId="3764548834" sldId="771"/>
        </pc:sldMkLst>
        <pc:spChg chg="add mod">
          <ac:chgData name="Andy Knight" userId="83796dcb-bf45-487e-a1a6-451c47b30cdc" providerId="ADAL" clId="{0F9E4C14-84D1-4465-B46C-4394EA284CAE}" dt="2021-05-06T20:33:29.802" v="1440" actId="14100"/>
          <ac:spMkLst>
            <pc:docMk/>
            <pc:sldMk cId="3764548834" sldId="771"/>
            <ac:spMk id="2" creationId="{CE6033B3-B4F5-4DB4-B8A8-7D80F4DE5751}"/>
          </ac:spMkLst>
        </pc:spChg>
        <pc:spChg chg="mod">
          <ac:chgData name="Andy Knight" userId="83796dcb-bf45-487e-a1a6-451c47b30cdc" providerId="ADAL" clId="{0F9E4C14-84D1-4465-B46C-4394EA284CAE}" dt="2021-05-06T20:32:19.061" v="1424" actId="20577"/>
          <ac:spMkLst>
            <pc:docMk/>
            <pc:sldMk cId="3764548834" sldId="771"/>
            <ac:spMk id="3" creationId="{5DC1D220-A4F2-47C7-888A-CB18D1427DAA}"/>
          </ac:spMkLst>
        </pc:spChg>
        <pc:spChg chg="mod">
          <ac:chgData name="Andy Knight" userId="83796dcb-bf45-487e-a1a6-451c47b30cdc" providerId="ADAL" clId="{0F9E4C14-84D1-4465-B46C-4394EA284CAE}" dt="2021-05-06T20:32:31.543" v="1429" actId="255"/>
          <ac:spMkLst>
            <pc:docMk/>
            <pc:sldMk cId="3764548834" sldId="771"/>
            <ac:spMk id="5" creationId="{0DAC05B1-0BE3-4D73-AEE5-D7A2699A8F5D}"/>
          </ac:spMkLst>
        </pc:spChg>
        <pc:spChg chg="add mod">
          <ac:chgData name="Andy Knight" userId="83796dcb-bf45-487e-a1a6-451c47b30cdc" providerId="ADAL" clId="{0F9E4C14-84D1-4465-B46C-4394EA284CAE}" dt="2021-05-06T20:33:27.245" v="1439" actId="14100"/>
          <ac:spMkLst>
            <pc:docMk/>
            <pc:sldMk cId="3764548834" sldId="771"/>
            <ac:spMk id="6" creationId="{2B721B0E-61DA-4803-9A87-DA18CDD3EC91}"/>
          </ac:spMkLst>
        </pc:spChg>
        <pc:spChg chg="add mod">
          <ac:chgData name="Andy Knight" userId="83796dcb-bf45-487e-a1a6-451c47b30cdc" providerId="ADAL" clId="{0F9E4C14-84D1-4465-B46C-4394EA284CAE}" dt="2021-05-06T20:33:19.124" v="1438" actId="14100"/>
          <ac:spMkLst>
            <pc:docMk/>
            <pc:sldMk cId="3764548834" sldId="771"/>
            <ac:spMk id="7" creationId="{4AB93F49-416B-4209-8B27-17004D4B98DF}"/>
          </ac:spMkLst>
        </pc:spChg>
      </pc:sldChg>
      <pc:sldChg chg="addSp delSp modSp new mod modClrScheme chgLayout">
        <pc:chgData name="Andy Knight" userId="83796dcb-bf45-487e-a1a6-451c47b30cdc" providerId="ADAL" clId="{0F9E4C14-84D1-4465-B46C-4394EA284CAE}" dt="2021-05-06T20:34:37.818" v="1479" actId="20577"/>
        <pc:sldMkLst>
          <pc:docMk/>
          <pc:sldMk cId="1757689668" sldId="772"/>
        </pc:sldMkLst>
        <pc:spChg chg="del">
          <ac:chgData name="Andy Knight" userId="83796dcb-bf45-487e-a1a6-451c47b30cdc" providerId="ADAL" clId="{0F9E4C14-84D1-4465-B46C-4394EA284CAE}" dt="2021-05-06T20:33:52.862" v="1442" actId="700"/>
          <ac:spMkLst>
            <pc:docMk/>
            <pc:sldMk cId="1757689668" sldId="772"/>
            <ac:spMk id="2" creationId="{103EF4D8-DE77-4B96-8AD2-90A3E99DEC62}"/>
          </ac:spMkLst>
        </pc:spChg>
        <pc:spChg chg="del mod ord">
          <ac:chgData name="Andy Knight" userId="83796dcb-bf45-487e-a1a6-451c47b30cdc" providerId="ADAL" clId="{0F9E4C14-84D1-4465-B46C-4394EA284CAE}" dt="2021-05-06T20:33:52.862" v="1442" actId="700"/>
          <ac:spMkLst>
            <pc:docMk/>
            <pc:sldMk cId="1757689668" sldId="772"/>
            <ac:spMk id="3" creationId="{772AE551-26DA-41AD-882B-DF7E38AEE3F6}"/>
          </ac:spMkLst>
        </pc:spChg>
        <pc:spChg chg="del mod ord">
          <ac:chgData name="Andy Knight" userId="83796dcb-bf45-487e-a1a6-451c47b30cdc" providerId="ADAL" clId="{0F9E4C14-84D1-4465-B46C-4394EA284CAE}" dt="2021-05-06T20:33:52.862" v="1442" actId="700"/>
          <ac:spMkLst>
            <pc:docMk/>
            <pc:sldMk cId="1757689668" sldId="772"/>
            <ac:spMk id="4" creationId="{0E0C7825-DCBE-45B8-9353-071D9D2B79AF}"/>
          </ac:spMkLst>
        </pc:spChg>
        <pc:spChg chg="add mod ord">
          <ac:chgData name="Andy Knight" userId="83796dcb-bf45-487e-a1a6-451c47b30cdc" providerId="ADAL" clId="{0F9E4C14-84D1-4465-B46C-4394EA284CAE}" dt="2021-05-06T20:34:37.818" v="1479" actId="20577"/>
          <ac:spMkLst>
            <pc:docMk/>
            <pc:sldMk cId="1757689668" sldId="772"/>
            <ac:spMk id="5" creationId="{4836CF02-9DEA-44C4-8ECD-847D83DB012E}"/>
          </ac:spMkLst>
        </pc:spChg>
        <pc:spChg chg="add mod ord">
          <ac:chgData name="Andy Knight" userId="83796dcb-bf45-487e-a1a6-451c47b30cdc" providerId="ADAL" clId="{0F9E4C14-84D1-4465-B46C-4394EA284CAE}" dt="2021-05-06T20:34:25.278" v="1477" actId="27636"/>
          <ac:spMkLst>
            <pc:docMk/>
            <pc:sldMk cId="1757689668" sldId="772"/>
            <ac:spMk id="6" creationId="{A1EAEF93-F2F6-469D-A115-1BB1D1A21524}"/>
          </ac:spMkLst>
        </pc:spChg>
      </pc:sldChg>
      <pc:sldChg chg="addSp delSp modSp add mod">
        <pc:chgData name="Andy Knight" userId="83796dcb-bf45-487e-a1a6-451c47b30cdc" providerId="ADAL" clId="{0F9E4C14-84D1-4465-B46C-4394EA284CAE}" dt="2021-05-06T20:35:25.325" v="1515" actId="20577"/>
        <pc:sldMkLst>
          <pc:docMk/>
          <pc:sldMk cId="2042912209" sldId="773"/>
        </pc:sldMkLst>
        <pc:spChg chg="add del mod">
          <ac:chgData name="Andy Knight" userId="83796dcb-bf45-487e-a1a6-451c47b30cdc" providerId="ADAL" clId="{0F9E4C14-84D1-4465-B46C-4394EA284CAE}" dt="2021-05-06T20:35:19.716" v="1514" actId="478"/>
          <ac:spMkLst>
            <pc:docMk/>
            <pc:sldMk cId="2042912209" sldId="773"/>
            <ac:spMk id="3" creationId="{B1A247C5-27E4-45E4-93F9-7557D1274DCC}"/>
          </ac:spMkLst>
        </pc:spChg>
        <pc:spChg chg="mod">
          <ac:chgData name="Andy Knight" userId="83796dcb-bf45-487e-a1a6-451c47b30cdc" providerId="ADAL" clId="{0F9E4C14-84D1-4465-B46C-4394EA284CAE}" dt="2021-05-06T20:35:25.325" v="1515" actId="20577"/>
          <ac:spMkLst>
            <pc:docMk/>
            <pc:sldMk cId="2042912209" sldId="773"/>
            <ac:spMk id="5" creationId="{4836CF02-9DEA-44C4-8ECD-847D83DB012E}"/>
          </ac:spMkLst>
        </pc:spChg>
        <pc:spChg chg="del">
          <ac:chgData name="Andy Knight" userId="83796dcb-bf45-487e-a1a6-451c47b30cdc" providerId="ADAL" clId="{0F9E4C14-84D1-4465-B46C-4394EA284CAE}" dt="2021-05-06T20:35:18.194" v="1513" actId="478"/>
          <ac:spMkLst>
            <pc:docMk/>
            <pc:sldMk cId="2042912209" sldId="773"/>
            <ac:spMk id="6" creationId="{A1EAEF93-F2F6-469D-A115-1BB1D1A21524}"/>
          </ac:spMkLst>
        </pc:spChg>
      </pc:sldChg>
      <pc:sldChg chg="addSp delSp modSp new mod modClrScheme chgLayout">
        <pc:chgData name="Andy Knight" userId="83796dcb-bf45-487e-a1a6-451c47b30cdc" providerId="ADAL" clId="{0F9E4C14-84D1-4465-B46C-4394EA284CAE}" dt="2021-05-06T20:46:11.332" v="1688" actId="478"/>
        <pc:sldMkLst>
          <pc:docMk/>
          <pc:sldMk cId="3204638075" sldId="774"/>
        </pc:sldMkLst>
        <pc:spChg chg="del">
          <ac:chgData name="Andy Knight" userId="83796dcb-bf45-487e-a1a6-451c47b30cdc" providerId="ADAL" clId="{0F9E4C14-84D1-4465-B46C-4394EA284CAE}" dt="2021-05-06T20:38:43.296" v="1517" actId="700"/>
          <ac:spMkLst>
            <pc:docMk/>
            <pc:sldMk cId="3204638075" sldId="774"/>
            <ac:spMk id="2" creationId="{AD544FB4-1A7A-413D-A88F-076ABA395C54}"/>
          </ac:spMkLst>
        </pc:spChg>
        <pc:spChg chg="del mod ord">
          <ac:chgData name="Andy Knight" userId="83796dcb-bf45-487e-a1a6-451c47b30cdc" providerId="ADAL" clId="{0F9E4C14-84D1-4465-B46C-4394EA284CAE}" dt="2021-05-06T20:38:43.296" v="1517" actId="700"/>
          <ac:spMkLst>
            <pc:docMk/>
            <pc:sldMk cId="3204638075" sldId="774"/>
            <ac:spMk id="3" creationId="{2DBDB18B-D4C8-4DD1-852A-69B2BFCCA6B9}"/>
          </ac:spMkLst>
        </pc:spChg>
        <pc:spChg chg="add mod ord">
          <ac:chgData name="Andy Knight" userId="83796dcb-bf45-487e-a1a6-451c47b30cdc" providerId="ADAL" clId="{0F9E4C14-84D1-4465-B46C-4394EA284CAE}" dt="2021-05-06T20:38:50.685" v="1554" actId="20577"/>
          <ac:spMkLst>
            <pc:docMk/>
            <pc:sldMk cId="3204638075" sldId="774"/>
            <ac:spMk id="4" creationId="{F9638BF5-F30E-4090-A65C-8EA8946E9D8C}"/>
          </ac:spMkLst>
        </pc:spChg>
        <pc:spChg chg="add del mod ord">
          <ac:chgData name="Andy Knight" userId="83796dcb-bf45-487e-a1a6-451c47b30cdc" providerId="ADAL" clId="{0F9E4C14-84D1-4465-B46C-4394EA284CAE}" dt="2021-05-06T20:38:45.392" v="1518" actId="478"/>
          <ac:spMkLst>
            <pc:docMk/>
            <pc:sldMk cId="3204638075" sldId="774"/>
            <ac:spMk id="5" creationId="{9DA5956C-AADF-472A-B646-B3A0937E7995}"/>
          </ac:spMkLst>
        </pc:spChg>
        <pc:spChg chg="add del">
          <ac:chgData name="Andy Knight" userId="83796dcb-bf45-487e-a1a6-451c47b30cdc" providerId="ADAL" clId="{0F9E4C14-84D1-4465-B46C-4394EA284CAE}" dt="2021-05-06T20:39:08.049" v="1556"/>
          <ac:spMkLst>
            <pc:docMk/>
            <pc:sldMk cId="3204638075" sldId="774"/>
            <ac:spMk id="6" creationId="{21ECF042-431C-4423-B48D-4DE1440977BF}"/>
          </ac:spMkLst>
        </pc:spChg>
        <pc:spChg chg="add del mod">
          <ac:chgData name="Andy Knight" userId="83796dcb-bf45-487e-a1a6-451c47b30cdc" providerId="ADAL" clId="{0F9E4C14-84D1-4465-B46C-4394EA284CAE}" dt="2021-05-06T20:46:11.332" v="1688" actId="478"/>
          <ac:spMkLst>
            <pc:docMk/>
            <pc:sldMk cId="3204638075" sldId="774"/>
            <ac:spMk id="7" creationId="{4283DF7A-32E4-4044-88F6-D0B4E310A249}"/>
          </ac:spMkLst>
        </pc:spChg>
        <pc:spChg chg="add del mod">
          <ac:chgData name="Andy Knight" userId="83796dcb-bf45-487e-a1a6-451c47b30cdc" providerId="ADAL" clId="{0F9E4C14-84D1-4465-B46C-4394EA284CAE}" dt="2021-05-06T20:44:07.381" v="1667" actId="478"/>
          <ac:spMkLst>
            <pc:docMk/>
            <pc:sldMk cId="3204638075" sldId="774"/>
            <ac:spMk id="8" creationId="{D3470C99-3475-4577-A2D0-926A96F433C9}"/>
          </ac:spMkLst>
        </pc:spChg>
        <pc:spChg chg="add del mod">
          <ac:chgData name="Andy Knight" userId="83796dcb-bf45-487e-a1a6-451c47b30cdc" providerId="ADAL" clId="{0F9E4C14-84D1-4465-B46C-4394EA284CAE}" dt="2021-05-06T20:44:49.277" v="1672" actId="478"/>
          <ac:spMkLst>
            <pc:docMk/>
            <pc:sldMk cId="3204638075" sldId="774"/>
            <ac:spMk id="16" creationId="{68086B75-F37A-4C2A-BF14-B3E6BA2621F4}"/>
          </ac:spMkLst>
        </pc:spChg>
        <pc:spChg chg="add del mod">
          <ac:chgData name="Andy Knight" userId="83796dcb-bf45-487e-a1a6-451c47b30cdc" providerId="ADAL" clId="{0F9E4C14-84D1-4465-B46C-4394EA284CAE}" dt="2021-05-06T20:45:36.195" v="1679" actId="478"/>
          <ac:spMkLst>
            <pc:docMk/>
            <pc:sldMk cId="3204638075" sldId="774"/>
            <ac:spMk id="17" creationId="{E91BE82C-02D8-42C2-8856-157935A353B5}"/>
          </ac:spMkLst>
        </pc:spChg>
        <pc:spChg chg="add del mod">
          <ac:chgData name="Andy Knight" userId="83796dcb-bf45-487e-a1a6-451c47b30cdc" providerId="ADAL" clId="{0F9E4C14-84D1-4465-B46C-4394EA284CAE}" dt="2021-05-06T20:45:53.695" v="1685" actId="478"/>
          <ac:spMkLst>
            <pc:docMk/>
            <pc:sldMk cId="3204638075" sldId="774"/>
            <ac:spMk id="18" creationId="{2822977F-C09C-447E-A734-25CAEB47EB90}"/>
          </ac:spMkLst>
        </pc:spChg>
        <pc:spChg chg="add del mod">
          <ac:chgData name="Andy Knight" userId="83796dcb-bf45-487e-a1a6-451c47b30cdc" providerId="ADAL" clId="{0F9E4C14-84D1-4465-B46C-4394EA284CAE}" dt="2021-05-06T20:43:58.926" v="1664" actId="478"/>
          <ac:spMkLst>
            <pc:docMk/>
            <pc:sldMk cId="3204638075" sldId="774"/>
            <ac:spMk id="20" creationId="{3AF9920F-B1E8-481B-BBB7-0C03AB61AC1E}"/>
          </ac:spMkLst>
        </pc:spChg>
        <pc:spChg chg="add del mod">
          <ac:chgData name="Andy Knight" userId="83796dcb-bf45-487e-a1a6-451c47b30cdc" providerId="ADAL" clId="{0F9E4C14-84D1-4465-B46C-4394EA284CAE}" dt="2021-05-06T20:45:38.295" v="1680" actId="478"/>
          <ac:spMkLst>
            <pc:docMk/>
            <pc:sldMk cId="3204638075" sldId="774"/>
            <ac:spMk id="21" creationId="{485AD15F-DF13-4C09-993C-186FDD58126D}"/>
          </ac:spMkLst>
        </pc:spChg>
        <pc:spChg chg="add del mod">
          <ac:chgData name="Andy Knight" userId="83796dcb-bf45-487e-a1a6-451c47b30cdc" providerId="ADAL" clId="{0F9E4C14-84D1-4465-B46C-4394EA284CAE}" dt="2021-05-06T20:44:51.517" v="1673" actId="478"/>
          <ac:spMkLst>
            <pc:docMk/>
            <pc:sldMk cId="3204638075" sldId="774"/>
            <ac:spMk id="22" creationId="{CE9DCA10-6B10-41F3-99D3-4828CCCA89D5}"/>
          </ac:spMkLst>
        </pc:spChg>
        <pc:spChg chg="add del mod">
          <ac:chgData name="Andy Knight" userId="83796dcb-bf45-487e-a1a6-451c47b30cdc" providerId="ADAL" clId="{0F9E4C14-84D1-4465-B46C-4394EA284CAE}" dt="2021-05-06T20:45:51.508" v="1683" actId="478"/>
          <ac:spMkLst>
            <pc:docMk/>
            <pc:sldMk cId="3204638075" sldId="774"/>
            <ac:spMk id="23" creationId="{238C37A5-66D3-49C3-B27D-8BAF2AA9FD90}"/>
          </ac:spMkLst>
        </pc:spChg>
        <pc:picChg chg="add del">
          <ac:chgData name="Andy Knight" userId="83796dcb-bf45-487e-a1a6-451c47b30cdc" providerId="ADAL" clId="{0F9E4C14-84D1-4465-B46C-4394EA284CAE}" dt="2021-05-06T20:39:08.049" v="1556"/>
          <ac:picMkLst>
            <pc:docMk/>
            <pc:sldMk cId="3204638075" sldId="774"/>
            <ac:picMk id="5122" creationId="{50251493-763B-4A31-A5E6-6A052F5315B1}"/>
          </ac:picMkLst>
        </pc:picChg>
        <pc:picChg chg="add del">
          <ac:chgData name="Andy Knight" userId="83796dcb-bf45-487e-a1a6-451c47b30cdc" providerId="ADAL" clId="{0F9E4C14-84D1-4465-B46C-4394EA284CAE}" dt="2021-05-06T20:39:08.049" v="1556"/>
          <ac:picMkLst>
            <pc:docMk/>
            <pc:sldMk cId="3204638075" sldId="774"/>
            <ac:picMk id="5123" creationId="{F20F98AE-139C-4151-90E0-F0F101586891}"/>
          </ac:picMkLst>
        </pc:picChg>
        <pc:picChg chg="add del">
          <ac:chgData name="Andy Knight" userId="83796dcb-bf45-487e-a1a6-451c47b30cdc" providerId="ADAL" clId="{0F9E4C14-84D1-4465-B46C-4394EA284CAE}" dt="2021-05-06T20:39:08.049" v="1556"/>
          <ac:picMkLst>
            <pc:docMk/>
            <pc:sldMk cId="3204638075" sldId="774"/>
            <ac:picMk id="5124" creationId="{DEB03627-3043-491C-982B-0DCF2FC279F5}"/>
          </ac:picMkLst>
        </pc:picChg>
        <pc:picChg chg="add del">
          <ac:chgData name="Andy Knight" userId="83796dcb-bf45-487e-a1a6-451c47b30cdc" providerId="ADAL" clId="{0F9E4C14-84D1-4465-B46C-4394EA284CAE}" dt="2021-05-06T20:39:08.049" v="1556"/>
          <ac:picMkLst>
            <pc:docMk/>
            <pc:sldMk cId="3204638075" sldId="774"/>
            <ac:picMk id="5125" creationId="{AE7BA887-4CF1-432A-B0AF-CA702212BF94}"/>
          </ac:picMkLst>
        </pc:picChg>
        <pc:picChg chg="add del mod">
          <ac:chgData name="Andy Knight" userId="83796dcb-bf45-487e-a1a6-451c47b30cdc" providerId="ADAL" clId="{0F9E4C14-84D1-4465-B46C-4394EA284CAE}" dt="2021-05-06T20:46:10.010" v="1687" actId="478"/>
          <ac:picMkLst>
            <pc:docMk/>
            <pc:sldMk cId="3204638075" sldId="774"/>
            <ac:picMk id="5127" creationId="{3844C0CD-5D81-40AD-9AE6-E1859C843CDE}"/>
          </ac:picMkLst>
        </pc:picChg>
        <pc:picChg chg="add del mod">
          <ac:chgData name="Andy Knight" userId="83796dcb-bf45-487e-a1a6-451c47b30cdc" providerId="ADAL" clId="{0F9E4C14-84D1-4465-B46C-4394EA284CAE}" dt="2021-05-06T20:44:47.575" v="1671" actId="478"/>
          <ac:picMkLst>
            <pc:docMk/>
            <pc:sldMk cId="3204638075" sldId="774"/>
            <ac:picMk id="5129" creationId="{7841F79F-19DA-4D50-8A2E-4CBF8EDA2DEF}"/>
          </ac:picMkLst>
        </pc:picChg>
        <pc:picChg chg="add del mod">
          <ac:chgData name="Andy Knight" userId="83796dcb-bf45-487e-a1a6-451c47b30cdc" providerId="ADAL" clId="{0F9E4C14-84D1-4465-B46C-4394EA284CAE}" dt="2021-05-06T20:45:32.657" v="1678" actId="478"/>
          <ac:picMkLst>
            <pc:docMk/>
            <pc:sldMk cId="3204638075" sldId="774"/>
            <ac:picMk id="5131" creationId="{5A1655FF-2B39-40D4-81BB-6A10E8A7296D}"/>
          </ac:picMkLst>
        </pc:picChg>
        <pc:picChg chg="add del mod">
          <ac:chgData name="Andy Knight" userId="83796dcb-bf45-487e-a1a6-451c47b30cdc" providerId="ADAL" clId="{0F9E4C14-84D1-4465-B46C-4394EA284CAE}" dt="2021-05-06T20:45:52.267" v="1684" actId="478"/>
          <ac:picMkLst>
            <pc:docMk/>
            <pc:sldMk cId="3204638075" sldId="774"/>
            <ac:picMk id="5133" creationId="{743C6EA0-E368-4567-99BC-73563D657671}"/>
          </ac:picMkLst>
        </pc:picChg>
      </pc:sldChg>
      <pc:sldChg chg="add">
        <pc:chgData name="Andy Knight" userId="83796dcb-bf45-487e-a1a6-451c47b30cdc" providerId="ADAL" clId="{0F9E4C14-84D1-4465-B46C-4394EA284CAE}" dt="2021-05-06T20:44:44.734" v="1670"/>
        <pc:sldMkLst>
          <pc:docMk/>
          <pc:sldMk cId="2054284509" sldId="775"/>
        </pc:sldMkLst>
      </pc:sldChg>
      <pc:sldChg chg="add">
        <pc:chgData name="Andy Knight" userId="83796dcb-bf45-487e-a1a6-451c47b30cdc" providerId="ADAL" clId="{0F9E4C14-84D1-4465-B46C-4394EA284CAE}" dt="2021-05-06T20:45:21.047" v="1677"/>
        <pc:sldMkLst>
          <pc:docMk/>
          <pc:sldMk cId="2899807773" sldId="776"/>
        </pc:sldMkLst>
      </pc:sldChg>
      <pc:sldChg chg="add">
        <pc:chgData name="Andy Knight" userId="83796dcb-bf45-487e-a1a6-451c47b30cdc" providerId="ADAL" clId="{0F9E4C14-84D1-4465-B46C-4394EA284CAE}" dt="2021-05-06T20:45:48.652" v="1682"/>
        <pc:sldMkLst>
          <pc:docMk/>
          <pc:sldMk cId="2328730286" sldId="777"/>
        </pc:sldMkLst>
      </pc:sldChg>
      <pc:sldChg chg="add">
        <pc:chgData name="Andy Knight" userId="83796dcb-bf45-487e-a1a6-451c47b30cdc" providerId="ADAL" clId="{0F9E4C14-84D1-4465-B46C-4394EA284CAE}" dt="2021-05-06T20:46:05.338" v="1686"/>
        <pc:sldMkLst>
          <pc:docMk/>
          <pc:sldMk cId="21506374" sldId="778"/>
        </pc:sldMkLst>
      </pc:sldChg>
      <pc:sldChg chg="addSp delSp modSp new mod modClrScheme chgLayout">
        <pc:chgData name="Andy Knight" userId="83796dcb-bf45-487e-a1a6-451c47b30cdc" providerId="ADAL" clId="{0F9E4C14-84D1-4465-B46C-4394EA284CAE}" dt="2021-05-06T20:46:57.847" v="1758" actId="114"/>
        <pc:sldMkLst>
          <pc:docMk/>
          <pc:sldMk cId="2007934234" sldId="779"/>
        </pc:sldMkLst>
        <pc:spChg chg="del">
          <ac:chgData name="Andy Knight" userId="83796dcb-bf45-487e-a1a6-451c47b30cdc" providerId="ADAL" clId="{0F9E4C14-84D1-4465-B46C-4394EA284CAE}" dt="2021-05-06T20:46:21.635" v="1690" actId="700"/>
          <ac:spMkLst>
            <pc:docMk/>
            <pc:sldMk cId="2007934234" sldId="779"/>
            <ac:spMk id="2" creationId="{890F569C-2653-434C-809A-7FFA3E291E29}"/>
          </ac:spMkLst>
        </pc:spChg>
        <pc:spChg chg="del mod ord">
          <ac:chgData name="Andy Knight" userId="83796dcb-bf45-487e-a1a6-451c47b30cdc" providerId="ADAL" clId="{0F9E4C14-84D1-4465-B46C-4394EA284CAE}" dt="2021-05-06T20:46:21.635" v="1690" actId="700"/>
          <ac:spMkLst>
            <pc:docMk/>
            <pc:sldMk cId="2007934234" sldId="779"/>
            <ac:spMk id="3" creationId="{BC128D81-14FC-4C0C-8A5B-00358493E32C}"/>
          </ac:spMkLst>
        </pc:spChg>
        <pc:spChg chg="add mod ord">
          <ac:chgData name="Andy Knight" userId="83796dcb-bf45-487e-a1a6-451c47b30cdc" providerId="ADAL" clId="{0F9E4C14-84D1-4465-B46C-4394EA284CAE}" dt="2021-05-06T20:46:57.847" v="1758" actId="114"/>
          <ac:spMkLst>
            <pc:docMk/>
            <pc:sldMk cId="2007934234" sldId="779"/>
            <ac:spMk id="4" creationId="{86A9775C-1A1F-4D4A-9EAA-00F087D150C3}"/>
          </ac:spMkLst>
        </pc:spChg>
        <pc:spChg chg="add del mod ord">
          <ac:chgData name="Andy Knight" userId="83796dcb-bf45-487e-a1a6-451c47b30cdc" providerId="ADAL" clId="{0F9E4C14-84D1-4465-B46C-4394EA284CAE}" dt="2021-05-06T20:46:36.983" v="1740" actId="478"/>
          <ac:spMkLst>
            <pc:docMk/>
            <pc:sldMk cId="2007934234" sldId="779"/>
            <ac:spMk id="5" creationId="{B95DFECF-DFD4-4E84-865A-763DE536A655}"/>
          </ac:spMkLst>
        </pc:spChg>
      </pc:sldChg>
      <pc:sldChg chg="modSp new mod">
        <pc:chgData name="Andy Knight" userId="83796dcb-bf45-487e-a1a6-451c47b30cdc" providerId="ADAL" clId="{0F9E4C14-84D1-4465-B46C-4394EA284CAE}" dt="2021-05-06T20:48:00.603" v="1810" actId="20577"/>
        <pc:sldMkLst>
          <pc:docMk/>
          <pc:sldMk cId="477186989" sldId="780"/>
        </pc:sldMkLst>
        <pc:spChg chg="mod">
          <ac:chgData name="Andy Knight" userId="83796dcb-bf45-487e-a1a6-451c47b30cdc" providerId="ADAL" clId="{0F9E4C14-84D1-4465-B46C-4394EA284CAE}" dt="2021-05-06T20:47:53.095" v="1762" actId="20577"/>
          <ac:spMkLst>
            <pc:docMk/>
            <pc:sldMk cId="477186989" sldId="780"/>
            <ac:spMk id="2" creationId="{F7A978F7-A13E-45A5-A08C-39137855E227}"/>
          </ac:spMkLst>
        </pc:spChg>
        <pc:spChg chg="mod">
          <ac:chgData name="Andy Knight" userId="83796dcb-bf45-487e-a1a6-451c47b30cdc" providerId="ADAL" clId="{0F9E4C14-84D1-4465-B46C-4394EA284CAE}" dt="2021-05-06T20:48:00.603" v="1810" actId="20577"/>
          <ac:spMkLst>
            <pc:docMk/>
            <pc:sldMk cId="477186989" sldId="780"/>
            <ac:spMk id="3" creationId="{C988AAFF-CE84-4849-B343-E795F3E15B2F}"/>
          </ac:spMkLst>
        </pc:spChg>
      </pc:sldChg>
      <pc:sldChg chg="addSp delSp modSp new mod modClrScheme chgLayout">
        <pc:chgData name="Andy Knight" userId="83796dcb-bf45-487e-a1a6-451c47b30cdc" providerId="ADAL" clId="{0F9E4C14-84D1-4465-B46C-4394EA284CAE}" dt="2021-05-06T20:48:52.489" v="1817" actId="1076"/>
        <pc:sldMkLst>
          <pc:docMk/>
          <pc:sldMk cId="2678438531" sldId="781"/>
        </pc:sldMkLst>
        <pc:spChg chg="del">
          <ac:chgData name="Andy Knight" userId="83796dcb-bf45-487e-a1a6-451c47b30cdc" providerId="ADAL" clId="{0F9E4C14-84D1-4465-B46C-4394EA284CAE}" dt="2021-05-06T20:48:23.313" v="1812" actId="700"/>
          <ac:spMkLst>
            <pc:docMk/>
            <pc:sldMk cId="2678438531" sldId="781"/>
            <ac:spMk id="2" creationId="{DC4B34DB-87D1-46BA-87D3-CC8E0D89836A}"/>
          </ac:spMkLst>
        </pc:spChg>
        <pc:spChg chg="del mod ord">
          <ac:chgData name="Andy Knight" userId="83796dcb-bf45-487e-a1a6-451c47b30cdc" providerId="ADAL" clId="{0F9E4C14-84D1-4465-B46C-4394EA284CAE}" dt="2021-05-06T20:48:23.313" v="1812" actId="700"/>
          <ac:spMkLst>
            <pc:docMk/>
            <pc:sldMk cId="2678438531" sldId="781"/>
            <ac:spMk id="3" creationId="{08F42B3C-AA57-494E-8151-14264DE4DDE6}"/>
          </ac:spMkLst>
        </pc:spChg>
        <pc:spChg chg="add del mod ord">
          <ac:chgData name="Andy Knight" userId="83796dcb-bf45-487e-a1a6-451c47b30cdc" providerId="ADAL" clId="{0F9E4C14-84D1-4465-B46C-4394EA284CAE}" dt="2021-05-06T20:48:28.416" v="1814" actId="478"/>
          <ac:spMkLst>
            <pc:docMk/>
            <pc:sldMk cId="2678438531" sldId="781"/>
            <ac:spMk id="4" creationId="{DD8E3E51-0ED1-4252-9211-498F19AB2CAC}"/>
          </ac:spMkLst>
        </pc:spChg>
        <pc:spChg chg="add del mod ord">
          <ac:chgData name="Andy Knight" userId="83796dcb-bf45-487e-a1a6-451c47b30cdc" providerId="ADAL" clId="{0F9E4C14-84D1-4465-B46C-4394EA284CAE}" dt="2021-05-06T20:48:25.904" v="1813" actId="478"/>
          <ac:spMkLst>
            <pc:docMk/>
            <pc:sldMk cId="2678438531" sldId="781"/>
            <ac:spMk id="5" creationId="{CA4ACD8C-A2AF-4D72-9216-5A72C6F5F79C}"/>
          </ac:spMkLst>
        </pc:spChg>
        <pc:picChg chg="add mod">
          <ac:chgData name="Andy Knight" userId="83796dcb-bf45-487e-a1a6-451c47b30cdc" providerId="ADAL" clId="{0F9E4C14-84D1-4465-B46C-4394EA284CAE}" dt="2021-05-06T20:48:52.489" v="1817" actId="1076"/>
          <ac:picMkLst>
            <pc:docMk/>
            <pc:sldMk cId="2678438531" sldId="781"/>
            <ac:picMk id="7" creationId="{B533A54B-1409-4964-8330-D553FE1740FE}"/>
          </ac:picMkLst>
        </pc:picChg>
      </pc:sldChg>
      <pc:sldChg chg="addSp delSp modSp new mod modClrScheme chgLayout">
        <pc:chgData name="Andy Knight" userId="83796dcb-bf45-487e-a1a6-451c47b30cdc" providerId="ADAL" clId="{0F9E4C14-84D1-4465-B46C-4394EA284CAE}" dt="2021-05-07T03:34:43.291" v="3259" actId="207"/>
        <pc:sldMkLst>
          <pc:docMk/>
          <pc:sldMk cId="2726485321" sldId="782"/>
        </pc:sldMkLst>
        <pc:spChg chg="del mod ord">
          <ac:chgData name="Andy Knight" userId="83796dcb-bf45-487e-a1a6-451c47b30cdc" providerId="ADAL" clId="{0F9E4C14-84D1-4465-B46C-4394EA284CAE}" dt="2021-05-06T20:49:27.976" v="1819" actId="700"/>
          <ac:spMkLst>
            <pc:docMk/>
            <pc:sldMk cId="2726485321" sldId="782"/>
            <ac:spMk id="2" creationId="{45700D5E-D628-4DEF-BDC5-AE28047C8F28}"/>
          </ac:spMkLst>
        </pc:spChg>
        <pc:spChg chg="del mod ord">
          <ac:chgData name="Andy Knight" userId="83796dcb-bf45-487e-a1a6-451c47b30cdc" providerId="ADAL" clId="{0F9E4C14-84D1-4465-B46C-4394EA284CAE}" dt="2021-05-06T20:49:27.976" v="1819" actId="700"/>
          <ac:spMkLst>
            <pc:docMk/>
            <pc:sldMk cId="2726485321" sldId="782"/>
            <ac:spMk id="3" creationId="{8BC87D8E-E04B-439D-8B6B-8F96DB0317A8}"/>
          </ac:spMkLst>
        </pc:spChg>
        <pc:spChg chg="add del mod ord">
          <ac:chgData name="Andy Knight" userId="83796dcb-bf45-487e-a1a6-451c47b30cdc" providerId="ADAL" clId="{0F9E4C14-84D1-4465-B46C-4394EA284CAE}" dt="2021-05-06T20:49:34.186" v="1820" actId="700"/>
          <ac:spMkLst>
            <pc:docMk/>
            <pc:sldMk cId="2726485321" sldId="782"/>
            <ac:spMk id="4" creationId="{AC3DF8FE-0454-48C7-BEC3-F330537008DF}"/>
          </ac:spMkLst>
        </pc:spChg>
        <pc:spChg chg="add del mod ord">
          <ac:chgData name="Andy Knight" userId="83796dcb-bf45-487e-a1a6-451c47b30cdc" providerId="ADAL" clId="{0F9E4C14-84D1-4465-B46C-4394EA284CAE}" dt="2021-05-06T20:49:34.186" v="1820" actId="700"/>
          <ac:spMkLst>
            <pc:docMk/>
            <pc:sldMk cId="2726485321" sldId="782"/>
            <ac:spMk id="5" creationId="{2FB525A4-17ED-448F-A760-50BF37DA341A}"/>
          </ac:spMkLst>
        </pc:spChg>
        <pc:spChg chg="add mod ord">
          <ac:chgData name="Andy Knight" userId="83796dcb-bf45-487e-a1a6-451c47b30cdc" providerId="ADAL" clId="{0F9E4C14-84D1-4465-B46C-4394EA284CAE}" dt="2021-05-06T20:49:38.185" v="1835" actId="20577"/>
          <ac:spMkLst>
            <pc:docMk/>
            <pc:sldMk cId="2726485321" sldId="782"/>
            <ac:spMk id="6" creationId="{6B314060-2230-44D1-9672-5F111BE1BBA8}"/>
          </ac:spMkLst>
        </pc:spChg>
        <pc:spChg chg="add mod ord">
          <ac:chgData name="Andy Knight" userId="83796dcb-bf45-487e-a1a6-451c47b30cdc" providerId="ADAL" clId="{0F9E4C14-84D1-4465-B46C-4394EA284CAE}" dt="2021-05-07T03:34:43.291" v="3259" actId="207"/>
          <ac:spMkLst>
            <pc:docMk/>
            <pc:sldMk cId="2726485321" sldId="782"/>
            <ac:spMk id="7" creationId="{4291BDF0-444A-42DC-9C22-D5994C24A4CF}"/>
          </ac:spMkLst>
        </pc:spChg>
        <pc:spChg chg="add mod ord">
          <ac:chgData name="Andy Knight" userId="83796dcb-bf45-487e-a1a6-451c47b30cdc" providerId="ADAL" clId="{0F9E4C14-84D1-4465-B46C-4394EA284CAE}" dt="2021-05-06T20:50:52.962" v="1892" actId="20577"/>
          <ac:spMkLst>
            <pc:docMk/>
            <pc:sldMk cId="2726485321" sldId="782"/>
            <ac:spMk id="8" creationId="{DCAB693D-C547-446E-938F-8EB4BA5A07C9}"/>
          </ac:spMkLst>
        </pc:spChg>
      </pc:sldChg>
      <pc:sldChg chg="addSp delSp modSp new mod modClrScheme chgLayout">
        <pc:chgData name="Andy Knight" userId="83796dcb-bf45-487e-a1a6-451c47b30cdc" providerId="ADAL" clId="{0F9E4C14-84D1-4465-B46C-4394EA284CAE}" dt="2021-05-06T20:52:05.622" v="1968" actId="113"/>
        <pc:sldMkLst>
          <pc:docMk/>
          <pc:sldMk cId="3588088073" sldId="783"/>
        </pc:sldMkLst>
        <pc:spChg chg="del">
          <ac:chgData name="Andy Knight" userId="83796dcb-bf45-487e-a1a6-451c47b30cdc" providerId="ADAL" clId="{0F9E4C14-84D1-4465-B46C-4394EA284CAE}" dt="2021-05-06T20:51:43.162" v="1897" actId="700"/>
          <ac:spMkLst>
            <pc:docMk/>
            <pc:sldMk cId="3588088073" sldId="783"/>
            <ac:spMk id="2" creationId="{662BC307-B01C-47C7-B0ED-5277740B4793}"/>
          </ac:spMkLst>
        </pc:spChg>
        <pc:spChg chg="del mod ord">
          <ac:chgData name="Andy Knight" userId="83796dcb-bf45-487e-a1a6-451c47b30cdc" providerId="ADAL" clId="{0F9E4C14-84D1-4465-B46C-4394EA284CAE}" dt="2021-05-06T20:51:43.162" v="1897" actId="700"/>
          <ac:spMkLst>
            <pc:docMk/>
            <pc:sldMk cId="3588088073" sldId="783"/>
            <ac:spMk id="3" creationId="{89149F58-DBC0-491F-A22A-7BF701DF7740}"/>
          </ac:spMkLst>
        </pc:spChg>
        <pc:spChg chg="del mod ord">
          <ac:chgData name="Andy Knight" userId="83796dcb-bf45-487e-a1a6-451c47b30cdc" providerId="ADAL" clId="{0F9E4C14-84D1-4465-B46C-4394EA284CAE}" dt="2021-05-06T20:51:43.162" v="1897" actId="700"/>
          <ac:spMkLst>
            <pc:docMk/>
            <pc:sldMk cId="3588088073" sldId="783"/>
            <ac:spMk id="4" creationId="{80737EBE-1FBA-4633-B964-D2370317B87D}"/>
          </ac:spMkLst>
        </pc:spChg>
        <pc:spChg chg="add del mod ord">
          <ac:chgData name="Andy Knight" userId="83796dcb-bf45-487e-a1a6-451c47b30cdc" providerId="ADAL" clId="{0F9E4C14-84D1-4465-B46C-4394EA284CAE}" dt="2021-05-06T20:51:47.331" v="1898" actId="700"/>
          <ac:spMkLst>
            <pc:docMk/>
            <pc:sldMk cId="3588088073" sldId="783"/>
            <ac:spMk id="5" creationId="{C944EE91-59FA-41A1-BFF1-82A10EE5F38D}"/>
          </ac:spMkLst>
        </pc:spChg>
        <pc:spChg chg="add del mod ord">
          <ac:chgData name="Andy Knight" userId="83796dcb-bf45-487e-a1a6-451c47b30cdc" providerId="ADAL" clId="{0F9E4C14-84D1-4465-B46C-4394EA284CAE}" dt="2021-05-06T20:51:47.331" v="1898" actId="700"/>
          <ac:spMkLst>
            <pc:docMk/>
            <pc:sldMk cId="3588088073" sldId="783"/>
            <ac:spMk id="6" creationId="{CD9BD936-14C7-4100-8627-C880A683D842}"/>
          </ac:spMkLst>
        </pc:spChg>
        <pc:spChg chg="add mod ord">
          <ac:chgData name="Andy Knight" userId="83796dcb-bf45-487e-a1a6-451c47b30cdc" providerId="ADAL" clId="{0F9E4C14-84D1-4465-B46C-4394EA284CAE}" dt="2021-05-06T20:52:05.622" v="1968" actId="113"/>
          <ac:spMkLst>
            <pc:docMk/>
            <pc:sldMk cId="3588088073" sldId="783"/>
            <ac:spMk id="7" creationId="{E2F5D0E8-378D-425C-ABF3-1E8EF0A1FA2F}"/>
          </ac:spMkLst>
        </pc:spChg>
      </pc:sldChg>
      <pc:sldChg chg="modSp add mod">
        <pc:chgData name="Andy Knight" userId="83796dcb-bf45-487e-a1a6-451c47b30cdc" providerId="ADAL" clId="{0F9E4C14-84D1-4465-B46C-4394EA284CAE}" dt="2021-05-06T20:55:01.224" v="2041" actId="20577"/>
        <pc:sldMkLst>
          <pc:docMk/>
          <pc:sldMk cId="3060153646" sldId="784"/>
        </pc:sldMkLst>
        <pc:spChg chg="mod">
          <ac:chgData name="Andy Knight" userId="83796dcb-bf45-487e-a1a6-451c47b30cdc" providerId="ADAL" clId="{0F9E4C14-84D1-4465-B46C-4394EA284CAE}" dt="2021-05-06T20:52:34.844" v="1988" actId="20577"/>
          <ac:spMkLst>
            <pc:docMk/>
            <pc:sldMk cId="3060153646" sldId="784"/>
            <ac:spMk id="3" creationId="{5DC1D220-A4F2-47C7-888A-CB18D1427DAA}"/>
          </ac:spMkLst>
        </pc:spChg>
        <pc:spChg chg="mod">
          <ac:chgData name="Andy Knight" userId="83796dcb-bf45-487e-a1a6-451c47b30cdc" providerId="ADAL" clId="{0F9E4C14-84D1-4465-B46C-4394EA284CAE}" dt="2021-05-06T20:55:01.224" v="2041" actId="20577"/>
          <ac:spMkLst>
            <pc:docMk/>
            <pc:sldMk cId="3060153646" sldId="784"/>
            <ac:spMk id="5" creationId="{0DAC05B1-0BE3-4D73-AEE5-D7A2699A8F5D}"/>
          </ac:spMkLst>
        </pc:spChg>
      </pc:sldChg>
      <pc:sldChg chg="new del">
        <pc:chgData name="Andy Knight" userId="83796dcb-bf45-487e-a1a6-451c47b30cdc" providerId="ADAL" clId="{0F9E4C14-84D1-4465-B46C-4394EA284CAE}" dt="2021-05-06T20:52:27.098" v="1970" actId="47"/>
        <pc:sldMkLst>
          <pc:docMk/>
          <pc:sldMk cId="3443593190" sldId="784"/>
        </pc:sldMkLst>
      </pc:sldChg>
      <pc:sldChg chg="modSp add mod">
        <pc:chgData name="Andy Knight" userId="83796dcb-bf45-487e-a1a6-451c47b30cdc" providerId="ADAL" clId="{0F9E4C14-84D1-4465-B46C-4394EA284CAE}" dt="2021-05-07T01:25:42.274" v="2098" actId="20577"/>
        <pc:sldMkLst>
          <pc:docMk/>
          <pc:sldMk cId="1016433450" sldId="785"/>
        </pc:sldMkLst>
        <pc:spChg chg="mod">
          <ac:chgData name="Andy Knight" userId="83796dcb-bf45-487e-a1a6-451c47b30cdc" providerId="ADAL" clId="{0F9E4C14-84D1-4465-B46C-4394EA284CAE}" dt="2021-05-07T01:25:42.274" v="2098" actId="20577"/>
          <ac:spMkLst>
            <pc:docMk/>
            <pc:sldMk cId="1016433450" sldId="785"/>
            <ac:spMk id="3" creationId="{5DC1D220-A4F2-47C7-888A-CB18D1427DAA}"/>
          </ac:spMkLst>
        </pc:spChg>
        <pc:spChg chg="mod">
          <ac:chgData name="Andy Knight" userId="83796dcb-bf45-487e-a1a6-451c47b30cdc" providerId="ADAL" clId="{0F9E4C14-84D1-4465-B46C-4394EA284CAE}" dt="2021-05-07T01:25:19.769" v="2080" actId="20577"/>
          <ac:spMkLst>
            <pc:docMk/>
            <pc:sldMk cId="1016433450" sldId="785"/>
            <ac:spMk id="5" creationId="{0DAC05B1-0BE3-4D73-AEE5-D7A2699A8F5D}"/>
          </ac:spMkLst>
        </pc:spChg>
      </pc:sldChg>
      <pc:sldChg chg="modSp add mod">
        <pc:chgData name="Andy Knight" userId="83796dcb-bf45-487e-a1a6-451c47b30cdc" providerId="ADAL" clId="{0F9E4C14-84D1-4465-B46C-4394EA284CAE}" dt="2021-05-07T02:00:22.698" v="2458" actId="20577"/>
        <pc:sldMkLst>
          <pc:docMk/>
          <pc:sldMk cId="813067219" sldId="786"/>
        </pc:sldMkLst>
        <pc:spChg chg="mod">
          <ac:chgData name="Andy Knight" userId="83796dcb-bf45-487e-a1a6-451c47b30cdc" providerId="ADAL" clId="{0F9E4C14-84D1-4465-B46C-4394EA284CAE}" dt="2021-05-07T02:00:22.698" v="2458" actId="20577"/>
          <ac:spMkLst>
            <pc:docMk/>
            <pc:sldMk cId="813067219" sldId="786"/>
            <ac:spMk id="3" creationId="{5DC1D220-A4F2-47C7-888A-CB18D1427DAA}"/>
          </ac:spMkLst>
        </pc:spChg>
        <pc:spChg chg="mod">
          <ac:chgData name="Andy Knight" userId="83796dcb-bf45-487e-a1a6-451c47b30cdc" providerId="ADAL" clId="{0F9E4C14-84D1-4465-B46C-4394EA284CAE}" dt="2021-05-07T02:00:16.780" v="2434" actId="207"/>
          <ac:spMkLst>
            <pc:docMk/>
            <pc:sldMk cId="813067219" sldId="786"/>
            <ac:spMk id="5" creationId="{0DAC05B1-0BE3-4D73-AEE5-D7A2699A8F5D}"/>
          </ac:spMkLst>
        </pc:spChg>
      </pc:sldChg>
      <pc:sldChg chg="modSp add mod">
        <pc:chgData name="Andy Knight" userId="83796dcb-bf45-487e-a1a6-451c47b30cdc" providerId="ADAL" clId="{0F9E4C14-84D1-4465-B46C-4394EA284CAE}" dt="2021-05-07T01:54:09.026" v="2385" actId="207"/>
        <pc:sldMkLst>
          <pc:docMk/>
          <pc:sldMk cId="257114991" sldId="787"/>
        </pc:sldMkLst>
        <pc:spChg chg="mod">
          <ac:chgData name="Andy Knight" userId="83796dcb-bf45-487e-a1a6-451c47b30cdc" providerId="ADAL" clId="{0F9E4C14-84D1-4465-B46C-4394EA284CAE}" dt="2021-05-07T01:54:03.880" v="2384" actId="20577"/>
          <ac:spMkLst>
            <pc:docMk/>
            <pc:sldMk cId="257114991" sldId="787"/>
            <ac:spMk id="3" creationId="{5DC1D220-A4F2-47C7-888A-CB18D1427DAA}"/>
          </ac:spMkLst>
        </pc:spChg>
        <pc:spChg chg="mod">
          <ac:chgData name="Andy Knight" userId="83796dcb-bf45-487e-a1a6-451c47b30cdc" providerId="ADAL" clId="{0F9E4C14-84D1-4465-B46C-4394EA284CAE}" dt="2021-05-07T01:54:09.026" v="2385" actId="207"/>
          <ac:spMkLst>
            <pc:docMk/>
            <pc:sldMk cId="257114991" sldId="787"/>
            <ac:spMk id="5" creationId="{0DAC05B1-0BE3-4D73-AEE5-D7A2699A8F5D}"/>
          </ac:spMkLst>
        </pc:spChg>
      </pc:sldChg>
      <pc:sldChg chg="modSp add mod">
        <pc:chgData name="Andy Knight" userId="83796dcb-bf45-487e-a1a6-451c47b30cdc" providerId="ADAL" clId="{0F9E4C14-84D1-4465-B46C-4394EA284CAE}" dt="2021-05-07T01:49:44.050" v="2328" actId="207"/>
        <pc:sldMkLst>
          <pc:docMk/>
          <pc:sldMk cId="1203286027" sldId="788"/>
        </pc:sldMkLst>
        <pc:spChg chg="mod">
          <ac:chgData name="Andy Knight" userId="83796dcb-bf45-487e-a1a6-451c47b30cdc" providerId="ADAL" clId="{0F9E4C14-84D1-4465-B46C-4394EA284CAE}" dt="2021-05-07T01:49:39.104" v="2327" actId="20577"/>
          <ac:spMkLst>
            <pc:docMk/>
            <pc:sldMk cId="1203286027" sldId="788"/>
            <ac:spMk id="3" creationId="{5DC1D220-A4F2-47C7-888A-CB18D1427DAA}"/>
          </ac:spMkLst>
        </pc:spChg>
        <pc:spChg chg="mod">
          <ac:chgData name="Andy Knight" userId="83796dcb-bf45-487e-a1a6-451c47b30cdc" providerId="ADAL" clId="{0F9E4C14-84D1-4465-B46C-4394EA284CAE}" dt="2021-05-07T01:49:44.050" v="2328" actId="207"/>
          <ac:spMkLst>
            <pc:docMk/>
            <pc:sldMk cId="1203286027" sldId="788"/>
            <ac:spMk id="5" creationId="{0DAC05B1-0BE3-4D73-AEE5-D7A2699A8F5D}"/>
          </ac:spMkLst>
        </pc:spChg>
      </pc:sldChg>
      <pc:sldChg chg="modSp add mod">
        <pc:chgData name="Andy Knight" userId="83796dcb-bf45-487e-a1a6-451c47b30cdc" providerId="ADAL" clId="{0F9E4C14-84D1-4465-B46C-4394EA284CAE}" dt="2021-05-07T01:40:24.978" v="2247" actId="207"/>
        <pc:sldMkLst>
          <pc:docMk/>
          <pc:sldMk cId="4223985942" sldId="789"/>
        </pc:sldMkLst>
        <pc:spChg chg="mod">
          <ac:chgData name="Andy Knight" userId="83796dcb-bf45-487e-a1a6-451c47b30cdc" providerId="ADAL" clId="{0F9E4C14-84D1-4465-B46C-4394EA284CAE}" dt="2021-05-07T01:40:21.524" v="2246" actId="20577"/>
          <ac:spMkLst>
            <pc:docMk/>
            <pc:sldMk cId="4223985942" sldId="789"/>
            <ac:spMk id="3" creationId="{5DC1D220-A4F2-47C7-888A-CB18D1427DAA}"/>
          </ac:spMkLst>
        </pc:spChg>
        <pc:spChg chg="mod">
          <ac:chgData name="Andy Knight" userId="83796dcb-bf45-487e-a1a6-451c47b30cdc" providerId="ADAL" clId="{0F9E4C14-84D1-4465-B46C-4394EA284CAE}" dt="2021-05-07T01:40:24.978" v="2247" actId="207"/>
          <ac:spMkLst>
            <pc:docMk/>
            <pc:sldMk cId="4223985942" sldId="789"/>
            <ac:spMk id="5" creationId="{0DAC05B1-0BE3-4D73-AEE5-D7A2699A8F5D}"/>
          </ac:spMkLst>
        </pc:spChg>
      </pc:sldChg>
      <pc:sldChg chg="addSp delSp modSp add mod">
        <pc:chgData name="Andy Knight" userId="83796dcb-bf45-487e-a1a6-451c47b30cdc" providerId="ADAL" clId="{0F9E4C14-84D1-4465-B46C-4394EA284CAE}" dt="2021-05-07T01:34:09.587" v="2186" actId="22"/>
        <pc:sldMkLst>
          <pc:docMk/>
          <pc:sldMk cId="1220888980" sldId="790"/>
        </pc:sldMkLst>
        <pc:spChg chg="mod">
          <ac:chgData name="Andy Knight" userId="83796dcb-bf45-487e-a1a6-451c47b30cdc" providerId="ADAL" clId="{0F9E4C14-84D1-4465-B46C-4394EA284CAE}" dt="2021-05-07T01:33:40.157" v="2181" actId="20577"/>
          <ac:spMkLst>
            <pc:docMk/>
            <pc:sldMk cId="1220888980" sldId="790"/>
            <ac:spMk id="3" creationId="{5DC1D220-A4F2-47C7-888A-CB18D1427DAA}"/>
          </ac:spMkLst>
        </pc:spChg>
        <pc:spChg chg="mod">
          <ac:chgData name="Andy Knight" userId="83796dcb-bf45-487e-a1a6-451c47b30cdc" providerId="ADAL" clId="{0F9E4C14-84D1-4465-B46C-4394EA284CAE}" dt="2021-05-07T01:33:44.030" v="2182" actId="207"/>
          <ac:spMkLst>
            <pc:docMk/>
            <pc:sldMk cId="1220888980" sldId="790"/>
            <ac:spMk id="5" creationId="{0DAC05B1-0BE3-4D73-AEE5-D7A2699A8F5D}"/>
          </ac:spMkLst>
        </pc:spChg>
        <pc:spChg chg="add del">
          <ac:chgData name="Andy Knight" userId="83796dcb-bf45-487e-a1a6-451c47b30cdc" providerId="ADAL" clId="{0F9E4C14-84D1-4465-B46C-4394EA284CAE}" dt="2021-05-07T01:34:05.049" v="2184" actId="22"/>
          <ac:spMkLst>
            <pc:docMk/>
            <pc:sldMk cId="1220888980" sldId="790"/>
            <ac:spMk id="6" creationId="{6BCDD7A2-9B97-4095-9192-6439092CDFCB}"/>
          </ac:spMkLst>
        </pc:spChg>
        <pc:spChg chg="add del">
          <ac:chgData name="Andy Knight" userId="83796dcb-bf45-487e-a1a6-451c47b30cdc" providerId="ADAL" clId="{0F9E4C14-84D1-4465-B46C-4394EA284CAE}" dt="2021-05-07T01:34:09.587" v="2186" actId="22"/>
          <ac:spMkLst>
            <pc:docMk/>
            <pc:sldMk cId="1220888980" sldId="790"/>
            <ac:spMk id="7" creationId="{DB578A37-AA67-4077-AB85-7D4E190AECB5}"/>
          </ac:spMkLst>
        </pc:spChg>
      </pc:sldChg>
      <pc:sldChg chg="modSp add mod">
        <pc:chgData name="Andy Knight" userId="83796dcb-bf45-487e-a1a6-451c47b30cdc" providerId="ADAL" clId="{0F9E4C14-84D1-4465-B46C-4394EA284CAE}" dt="2021-05-07T01:27:15.925" v="2118" actId="207"/>
        <pc:sldMkLst>
          <pc:docMk/>
          <pc:sldMk cId="77651141" sldId="791"/>
        </pc:sldMkLst>
        <pc:spChg chg="mod">
          <ac:chgData name="Andy Knight" userId="83796dcb-bf45-487e-a1a6-451c47b30cdc" providerId="ADAL" clId="{0F9E4C14-84D1-4465-B46C-4394EA284CAE}" dt="2021-05-07T01:26:02.673" v="2114" actId="20577"/>
          <ac:spMkLst>
            <pc:docMk/>
            <pc:sldMk cId="77651141" sldId="791"/>
            <ac:spMk id="3" creationId="{5DC1D220-A4F2-47C7-888A-CB18D1427DAA}"/>
          </ac:spMkLst>
        </pc:spChg>
        <pc:spChg chg="mod">
          <ac:chgData name="Andy Knight" userId="83796dcb-bf45-487e-a1a6-451c47b30cdc" providerId="ADAL" clId="{0F9E4C14-84D1-4465-B46C-4394EA284CAE}" dt="2021-05-07T01:27:15.925" v="2118" actId="207"/>
          <ac:spMkLst>
            <pc:docMk/>
            <pc:sldMk cId="77651141" sldId="791"/>
            <ac:spMk id="5" creationId="{0DAC05B1-0BE3-4D73-AEE5-D7A2699A8F5D}"/>
          </ac:spMkLst>
        </pc:spChg>
      </pc:sldChg>
      <pc:sldChg chg="addSp modSp add mod">
        <pc:chgData name="Andy Knight" userId="83796dcb-bf45-487e-a1a6-451c47b30cdc" providerId="ADAL" clId="{0F9E4C14-84D1-4465-B46C-4394EA284CAE}" dt="2021-05-07T01:31:09.376" v="2138" actId="1076"/>
        <pc:sldMkLst>
          <pc:docMk/>
          <pc:sldMk cId="3125516431" sldId="792"/>
        </pc:sldMkLst>
        <pc:spChg chg="add mod">
          <ac:chgData name="Andy Knight" userId="83796dcb-bf45-487e-a1a6-451c47b30cdc" providerId="ADAL" clId="{0F9E4C14-84D1-4465-B46C-4394EA284CAE}" dt="2021-05-07T01:31:09.376" v="2138" actId="1076"/>
          <ac:spMkLst>
            <pc:docMk/>
            <pc:sldMk cId="3125516431" sldId="792"/>
            <ac:spMk id="2" creationId="{F28BE2D0-B5C4-4AB7-A26D-A9A212C73453}"/>
          </ac:spMkLst>
        </pc:spChg>
        <pc:spChg chg="mod">
          <ac:chgData name="Andy Knight" userId="83796dcb-bf45-487e-a1a6-451c47b30cdc" providerId="ADAL" clId="{0F9E4C14-84D1-4465-B46C-4394EA284CAE}" dt="2021-05-07T01:30:21.791" v="2134" actId="207"/>
          <ac:spMkLst>
            <pc:docMk/>
            <pc:sldMk cId="3125516431" sldId="792"/>
            <ac:spMk id="5" creationId="{0DAC05B1-0BE3-4D73-AEE5-D7A2699A8F5D}"/>
          </ac:spMkLst>
        </pc:spChg>
      </pc:sldChg>
      <pc:sldChg chg="modSp add mod">
        <pc:chgData name="Andy Knight" userId="83796dcb-bf45-487e-a1a6-451c47b30cdc" providerId="ADAL" clId="{0F9E4C14-84D1-4465-B46C-4394EA284CAE}" dt="2021-05-07T01:32:17.305" v="2164" actId="1076"/>
        <pc:sldMkLst>
          <pc:docMk/>
          <pc:sldMk cId="1043017203" sldId="793"/>
        </pc:sldMkLst>
        <pc:spChg chg="mod">
          <ac:chgData name="Andy Knight" userId="83796dcb-bf45-487e-a1a6-451c47b30cdc" providerId="ADAL" clId="{0F9E4C14-84D1-4465-B46C-4394EA284CAE}" dt="2021-05-07T01:32:17.305" v="2164" actId="1076"/>
          <ac:spMkLst>
            <pc:docMk/>
            <pc:sldMk cId="1043017203" sldId="793"/>
            <ac:spMk id="2" creationId="{F28BE2D0-B5C4-4AB7-A26D-A9A212C73453}"/>
          </ac:spMkLst>
        </pc:spChg>
        <pc:spChg chg="mod">
          <ac:chgData name="Andy Knight" userId="83796dcb-bf45-487e-a1a6-451c47b30cdc" providerId="ADAL" clId="{0F9E4C14-84D1-4465-B46C-4394EA284CAE}" dt="2021-05-07T01:31:45.937" v="2157" actId="20577"/>
          <ac:spMkLst>
            <pc:docMk/>
            <pc:sldMk cId="1043017203" sldId="793"/>
            <ac:spMk id="3" creationId="{5DC1D220-A4F2-47C7-888A-CB18D1427DAA}"/>
          </ac:spMkLst>
        </pc:spChg>
        <pc:spChg chg="mod">
          <ac:chgData name="Andy Knight" userId="83796dcb-bf45-487e-a1a6-451c47b30cdc" providerId="ADAL" clId="{0F9E4C14-84D1-4465-B46C-4394EA284CAE}" dt="2021-05-07T01:31:49.690" v="2158" actId="207"/>
          <ac:spMkLst>
            <pc:docMk/>
            <pc:sldMk cId="1043017203" sldId="793"/>
            <ac:spMk id="5" creationId="{0DAC05B1-0BE3-4D73-AEE5-D7A2699A8F5D}"/>
          </ac:spMkLst>
        </pc:spChg>
      </pc:sldChg>
      <pc:sldChg chg="addSp modSp add mod">
        <pc:chgData name="Andy Knight" userId="83796dcb-bf45-487e-a1a6-451c47b30cdc" providerId="ADAL" clId="{0F9E4C14-84D1-4465-B46C-4394EA284CAE}" dt="2021-05-07T01:35:22.879" v="2195" actId="1076"/>
        <pc:sldMkLst>
          <pc:docMk/>
          <pc:sldMk cId="4061096112" sldId="794"/>
        </pc:sldMkLst>
        <pc:spChg chg="add mod">
          <ac:chgData name="Andy Knight" userId="83796dcb-bf45-487e-a1a6-451c47b30cdc" providerId="ADAL" clId="{0F9E4C14-84D1-4465-B46C-4394EA284CAE}" dt="2021-05-07T01:35:22.879" v="2195" actId="1076"/>
          <ac:spMkLst>
            <pc:docMk/>
            <pc:sldMk cId="4061096112" sldId="794"/>
            <ac:spMk id="4" creationId="{E5582C55-733D-4F95-933C-CE1D9444A8F1}"/>
          </ac:spMkLst>
        </pc:spChg>
        <pc:spChg chg="mod">
          <ac:chgData name="Andy Knight" userId="83796dcb-bf45-487e-a1a6-451c47b30cdc" providerId="ADAL" clId="{0F9E4C14-84D1-4465-B46C-4394EA284CAE}" dt="2021-05-07T01:34:19.814" v="2188" actId="207"/>
          <ac:spMkLst>
            <pc:docMk/>
            <pc:sldMk cId="4061096112" sldId="794"/>
            <ac:spMk id="5" creationId="{0DAC05B1-0BE3-4D73-AEE5-D7A2699A8F5D}"/>
          </ac:spMkLst>
        </pc:spChg>
      </pc:sldChg>
      <pc:sldChg chg="modSp add mod">
        <pc:chgData name="Andy Knight" userId="83796dcb-bf45-487e-a1a6-451c47b30cdc" providerId="ADAL" clId="{0F9E4C14-84D1-4465-B46C-4394EA284CAE}" dt="2021-05-07T01:37:40.942" v="2213" actId="207"/>
        <pc:sldMkLst>
          <pc:docMk/>
          <pc:sldMk cId="2125952623" sldId="795"/>
        </pc:sldMkLst>
        <pc:spChg chg="mod">
          <ac:chgData name="Andy Knight" userId="83796dcb-bf45-487e-a1a6-451c47b30cdc" providerId="ADAL" clId="{0F9E4C14-84D1-4465-B46C-4394EA284CAE}" dt="2021-05-07T01:36:43.832" v="2210" actId="1076"/>
          <ac:spMkLst>
            <pc:docMk/>
            <pc:sldMk cId="2125952623" sldId="795"/>
            <ac:spMk id="4" creationId="{E5582C55-733D-4F95-933C-CE1D9444A8F1}"/>
          </ac:spMkLst>
        </pc:spChg>
        <pc:spChg chg="mod">
          <ac:chgData name="Andy Knight" userId="83796dcb-bf45-487e-a1a6-451c47b30cdc" providerId="ADAL" clId="{0F9E4C14-84D1-4465-B46C-4394EA284CAE}" dt="2021-05-07T01:37:40.942" v="2213" actId="207"/>
          <ac:spMkLst>
            <pc:docMk/>
            <pc:sldMk cId="2125952623" sldId="795"/>
            <ac:spMk id="5" creationId="{0DAC05B1-0BE3-4D73-AEE5-D7A2699A8F5D}"/>
          </ac:spMkLst>
        </pc:spChg>
      </pc:sldChg>
      <pc:sldChg chg="modSp add mod">
        <pc:chgData name="Andy Knight" userId="83796dcb-bf45-487e-a1a6-451c47b30cdc" providerId="ADAL" clId="{0F9E4C14-84D1-4465-B46C-4394EA284CAE}" dt="2021-05-07T01:38:34.361" v="2218" actId="207"/>
        <pc:sldMkLst>
          <pc:docMk/>
          <pc:sldMk cId="3328017468" sldId="796"/>
        </pc:sldMkLst>
        <pc:spChg chg="mod">
          <ac:chgData name="Andy Knight" userId="83796dcb-bf45-487e-a1a6-451c47b30cdc" providerId="ADAL" clId="{0F9E4C14-84D1-4465-B46C-4394EA284CAE}" dt="2021-05-07T01:38:34.361" v="2218" actId="207"/>
          <ac:spMkLst>
            <pc:docMk/>
            <pc:sldMk cId="3328017468" sldId="796"/>
            <ac:spMk id="4" creationId="{E5582C55-733D-4F95-933C-CE1D9444A8F1}"/>
          </ac:spMkLst>
        </pc:spChg>
      </pc:sldChg>
      <pc:sldChg chg="addSp delSp modSp add mod">
        <pc:chgData name="Andy Knight" userId="83796dcb-bf45-487e-a1a6-451c47b30cdc" providerId="ADAL" clId="{0F9E4C14-84D1-4465-B46C-4394EA284CAE}" dt="2021-05-07T01:39:55.255" v="2229" actId="207"/>
        <pc:sldMkLst>
          <pc:docMk/>
          <pc:sldMk cId="3166953103" sldId="797"/>
        </pc:sldMkLst>
        <pc:spChg chg="add del mod">
          <ac:chgData name="Andy Knight" userId="83796dcb-bf45-487e-a1a6-451c47b30cdc" providerId="ADAL" clId="{0F9E4C14-84D1-4465-B46C-4394EA284CAE}" dt="2021-05-07T01:39:23.406" v="2226"/>
          <ac:spMkLst>
            <pc:docMk/>
            <pc:sldMk cId="3166953103" sldId="797"/>
            <ac:spMk id="4" creationId="{C3C0B570-2227-4EB1-8F58-B70042CC129E}"/>
          </ac:spMkLst>
        </pc:spChg>
        <pc:spChg chg="mod">
          <ac:chgData name="Andy Knight" userId="83796dcb-bf45-487e-a1a6-451c47b30cdc" providerId="ADAL" clId="{0F9E4C14-84D1-4465-B46C-4394EA284CAE}" dt="2021-05-07T01:39:10.706" v="2221" actId="207"/>
          <ac:spMkLst>
            <pc:docMk/>
            <pc:sldMk cId="3166953103" sldId="797"/>
            <ac:spMk id="5" creationId="{0DAC05B1-0BE3-4D73-AEE5-D7A2699A8F5D}"/>
          </ac:spMkLst>
        </pc:spChg>
        <pc:spChg chg="add mod">
          <ac:chgData name="Andy Knight" userId="83796dcb-bf45-487e-a1a6-451c47b30cdc" providerId="ADAL" clId="{0F9E4C14-84D1-4465-B46C-4394EA284CAE}" dt="2021-05-07T01:39:55.255" v="2229" actId="207"/>
          <ac:spMkLst>
            <pc:docMk/>
            <pc:sldMk cId="3166953103" sldId="797"/>
            <ac:spMk id="6" creationId="{A9FC662E-483E-4D3B-A841-1E4098D7D636}"/>
          </ac:spMkLst>
        </pc:spChg>
      </pc:sldChg>
      <pc:sldChg chg="addSp modSp add mod">
        <pc:chgData name="Andy Knight" userId="83796dcb-bf45-487e-a1a6-451c47b30cdc" providerId="ADAL" clId="{0F9E4C14-84D1-4465-B46C-4394EA284CAE}" dt="2021-05-07T01:41:36.713" v="2260" actId="1076"/>
        <pc:sldMkLst>
          <pc:docMk/>
          <pc:sldMk cId="3748287697" sldId="798"/>
        </pc:sldMkLst>
        <pc:spChg chg="add mod">
          <ac:chgData name="Andy Knight" userId="83796dcb-bf45-487e-a1a6-451c47b30cdc" providerId="ADAL" clId="{0F9E4C14-84D1-4465-B46C-4394EA284CAE}" dt="2021-05-07T01:41:36.713" v="2260" actId="1076"/>
          <ac:spMkLst>
            <pc:docMk/>
            <pc:sldMk cId="3748287697" sldId="798"/>
            <ac:spMk id="4" creationId="{56DDAB9D-6FE2-4C4F-878F-9FAFE380174C}"/>
          </ac:spMkLst>
        </pc:spChg>
        <pc:spChg chg="mod">
          <ac:chgData name="Andy Knight" userId="83796dcb-bf45-487e-a1a6-451c47b30cdc" providerId="ADAL" clId="{0F9E4C14-84D1-4465-B46C-4394EA284CAE}" dt="2021-05-07T01:40:56.411" v="2250" actId="207"/>
          <ac:spMkLst>
            <pc:docMk/>
            <pc:sldMk cId="3748287697" sldId="798"/>
            <ac:spMk id="5" creationId="{0DAC05B1-0BE3-4D73-AEE5-D7A2699A8F5D}"/>
          </ac:spMkLst>
        </pc:spChg>
      </pc:sldChg>
      <pc:sldChg chg="addSp modSp add mod">
        <pc:chgData name="Andy Knight" userId="83796dcb-bf45-487e-a1a6-451c47b30cdc" providerId="ADAL" clId="{0F9E4C14-84D1-4465-B46C-4394EA284CAE}" dt="2021-05-07T01:43:13.592" v="2276" actId="1076"/>
        <pc:sldMkLst>
          <pc:docMk/>
          <pc:sldMk cId="1719551590" sldId="799"/>
        </pc:sldMkLst>
        <pc:spChg chg="add mod">
          <ac:chgData name="Andy Knight" userId="83796dcb-bf45-487e-a1a6-451c47b30cdc" providerId="ADAL" clId="{0F9E4C14-84D1-4465-B46C-4394EA284CAE}" dt="2021-05-07T01:43:13.592" v="2276" actId="1076"/>
          <ac:spMkLst>
            <pc:docMk/>
            <pc:sldMk cId="1719551590" sldId="799"/>
            <ac:spMk id="4" creationId="{83F548E5-4B90-484A-851C-9C91E2541ACC}"/>
          </ac:spMkLst>
        </pc:spChg>
        <pc:spChg chg="mod">
          <ac:chgData name="Andy Knight" userId="83796dcb-bf45-487e-a1a6-451c47b30cdc" providerId="ADAL" clId="{0F9E4C14-84D1-4465-B46C-4394EA284CAE}" dt="2021-05-07T01:42:22.420" v="2263" actId="207"/>
          <ac:spMkLst>
            <pc:docMk/>
            <pc:sldMk cId="1719551590" sldId="799"/>
            <ac:spMk id="5" creationId="{0DAC05B1-0BE3-4D73-AEE5-D7A2699A8F5D}"/>
          </ac:spMkLst>
        </pc:spChg>
      </pc:sldChg>
      <pc:sldChg chg="addSp modSp add mod">
        <pc:chgData name="Andy Knight" userId="83796dcb-bf45-487e-a1a6-451c47b30cdc" providerId="ADAL" clId="{0F9E4C14-84D1-4465-B46C-4394EA284CAE}" dt="2021-05-07T01:45:36.753" v="2286" actId="207"/>
        <pc:sldMkLst>
          <pc:docMk/>
          <pc:sldMk cId="750535399" sldId="800"/>
        </pc:sldMkLst>
        <pc:spChg chg="add mod">
          <ac:chgData name="Andy Knight" userId="83796dcb-bf45-487e-a1a6-451c47b30cdc" providerId="ADAL" clId="{0F9E4C14-84D1-4465-B46C-4394EA284CAE}" dt="2021-05-07T01:45:36.753" v="2286" actId="207"/>
          <ac:spMkLst>
            <pc:docMk/>
            <pc:sldMk cId="750535399" sldId="800"/>
            <ac:spMk id="4" creationId="{E0E95CB9-E120-4F68-80F6-984FA9121DD8}"/>
          </ac:spMkLst>
        </pc:spChg>
        <pc:spChg chg="mod">
          <ac:chgData name="Andy Knight" userId="83796dcb-bf45-487e-a1a6-451c47b30cdc" providerId="ADAL" clId="{0F9E4C14-84D1-4465-B46C-4394EA284CAE}" dt="2021-05-07T01:44:41.044" v="2282" actId="207"/>
          <ac:spMkLst>
            <pc:docMk/>
            <pc:sldMk cId="750535399" sldId="800"/>
            <ac:spMk id="5" creationId="{0DAC05B1-0BE3-4D73-AEE5-D7A2699A8F5D}"/>
          </ac:spMkLst>
        </pc:spChg>
      </pc:sldChg>
      <pc:sldChg chg="modSp add mod">
        <pc:chgData name="Andy Knight" userId="83796dcb-bf45-487e-a1a6-451c47b30cdc" providerId="ADAL" clId="{0F9E4C14-84D1-4465-B46C-4394EA284CAE}" dt="2021-05-07T01:44:10.908" v="2279" actId="207"/>
        <pc:sldMkLst>
          <pc:docMk/>
          <pc:sldMk cId="2014234787" sldId="801"/>
        </pc:sldMkLst>
        <pc:spChg chg="mod">
          <ac:chgData name="Andy Knight" userId="83796dcb-bf45-487e-a1a6-451c47b30cdc" providerId="ADAL" clId="{0F9E4C14-84D1-4465-B46C-4394EA284CAE}" dt="2021-05-07T01:44:10.908" v="2279" actId="207"/>
          <ac:spMkLst>
            <pc:docMk/>
            <pc:sldMk cId="2014234787" sldId="801"/>
            <ac:spMk id="4" creationId="{83F548E5-4B90-484A-851C-9C91E2541ACC}"/>
          </ac:spMkLst>
        </pc:spChg>
      </pc:sldChg>
      <pc:sldChg chg="modSp add mod">
        <pc:chgData name="Andy Knight" userId="83796dcb-bf45-487e-a1a6-451c47b30cdc" providerId="ADAL" clId="{0F9E4C14-84D1-4465-B46C-4394EA284CAE}" dt="2021-05-07T01:46:06.297" v="2287" actId="207"/>
        <pc:sldMkLst>
          <pc:docMk/>
          <pc:sldMk cId="2179928799" sldId="802"/>
        </pc:sldMkLst>
        <pc:spChg chg="mod">
          <ac:chgData name="Andy Knight" userId="83796dcb-bf45-487e-a1a6-451c47b30cdc" providerId="ADAL" clId="{0F9E4C14-84D1-4465-B46C-4394EA284CAE}" dt="2021-05-07T01:46:06.297" v="2287" actId="207"/>
          <ac:spMkLst>
            <pc:docMk/>
            <pc:sldMk cId="2179928799" sldId="802"/>
            <ac:spMk id="5" creationId="{0DAC05B1-0BE3-4D73-AEE5-D7A2699A8F5D}"/>
          </ac:spMkLst>
        </pc:spChg>
      </pc:sldChg>
      <pc:sldChg chg="add">
        <pc:chgData name="Andy Knight" userId="83796dcb-bf45-487e-a1a6-451c47b30cdc" providerId="ADAL" clId="{0F9E4C14-84D1-4465-B46C-4394EA284CAE}" dt="2021-05-07T01:50:04.202" v="2329"/>
        <pc:sldMkLst>
          <pc:docMk/>
          <pc:sldMk cId="761147224" sldId="803"/>
        </pc:sldMkLst>
      </pc:sldChg>
      <pc:sldChg chg="addSp modSp add mod">
        <pc:chgData name="Andy Knight" userId="83796dcb-bf45-487e-a1a6-451c47b30cdc" providerId="ADAL" clId="{0F9E4C14-84D1-4465-B46C-4394EA284CAE}" dt="2021-05-07T01:52:24.176" v="2343" actId="1076"/>
        <pc:sldMkLst>
          <pc:docMk/>
          <pc:sldMk cId="1148710783" sldId="804"/>
        </pc:sldMkLst>
        <pc:spChg chg="add mod">
          <ac:chgData name="Andy Knight" userId="83796dcb-bf45-487e-a1a6-451c47b30cdc" providerId="ADAL" clId="{0F9E4C14-84D1-4465-B46C-4394EA284CAE}" dt="2021-05-07T01:52:24.176" v="2343" actId="1076"/>
          <ac:spMkLst>
            <pc:docMk/>
            <pc:sldMk cId="1148710783" sldId="804"/>
            <ac:spMk id="4" creationId="{F8CD4588-0E14-42E6-92D6-4F23BBFA777C}"/>
          </ac:spMkLst>
        </pc:spChg>
      </pc:sldChg>
      <pc:sldChg chg="modSp add mod">
        <pc:chgData name="Andy Knight" userId="83796dcb-bf45-487e-a1a6-451c47b30cdc" providerId="ADAL" clId="{0F9E4C14-84D1-4465-B46C-4394EA284CAE}" dt="2021-05-07T01:52:52.705" v="2346" actId="207"/>
        <pc:sldMkLst>
          <pc:docMk/>
          <pc:sldMk cId="3807662393" sldId="805"/>
        </pc:sldMkLst>
        <pc:spChg chg="mod">
          <ac:chgData name="Andy Knight" userId="83796dcb-bf45-487e-a1a6-451c47b30cdc" providerId="ADAL" clId="{0F9E4C14-84D1-4465-B46C-4394EA284CAE}" dt="2021-05-07T01:52:52.705" v="2346" actId="207"/>
          <ac:spMkLst>
            <pc:docMk/>
            <pc:sldMk cId="3807662393" sldId="805"/>
            <ac:spMk id="4" creationId="{F8CD4588-0E14-42E6-92D6-4F23BBFA777C}"/>
          </ac:spMkLst>
        </pc:spChg>
      </pc:sldChg>
      <pc:sldChg chg="modSp add mod">
        <pc:chgData name="Andy Knight" userId="83796dcb-bf45-487e-a1a6-451c47b30cdc" providerId="ADAL" clId="{0F9E4C14-84D1-4465-B46C-4394EA284CAE}" dt="2021-05-07T01:55:08.944" v="2391" actId="207"/>
        <pc:sldMkLst>
          <pc:docMk/>
          <pc:sldMk cId="1928155874" sldId="806"/>
        </pc:sldMkLst>
        <pc:spChg chg="mod">
          <ac:chgData name="Andy Knight" userId="83796dcb-bf45-487e-a1a6-451c47b30cdc" providerId="ADAL" clId="{0F9E4C14-84D1-4465-B46C-4394EA284CAE}" dt="2021-05-07T01:55:08.944" v="2391" actId="207"/>
          <ac:spMkLst>
            <pc:docMk/>
            <pc:sldMk cId="1928155874" sldId="806"/>
            <ac:spMk id="5" creationId="{0DAC05B1-0BE3-4D73-AEE5-D7A2699A8F5D}"/>
          </ac:spMkLst>
        </pc:spChg>
      </pc:sldChg>
      <pc:sldChg chg="addSp modSp add mod">
        <pc:chgData name="Andy Knight" userId="83796dcb-bf45-487e-a1a6-451c47b30cdc" providerId="ADAL" clId="{0F9E4C14-84D1-4465-B46C-4394EA284CAE}" dt="2021-05-07T01:57:32.740" v="2403" actId="1076"/>
        <pc:sldMkLst>
          <pc:docMk/>
          <pc:sldMk cId="4215638567" sldId="807"/>
        </pc:sldMkLst>
        <pc:spChg chg="mod">
          <ac:chgData name="Andy Knight" userId="83796dcb-bf45-487e-a1a6-451c47b30cdc" providerId="ADAL" clId="{0F9E4C14-84D1-4465-B46C-4394EA284CAE}" dt="2021-05-07T01:55:52.799" v="2393" actId="207"/>
          <ac:spMkLst>
            <pc:docMk/>
            <pc:sldMk cId="4215638567" sldId="807"/>
            <ac:spMk id="5" creationId="{0DAC05B1-0BE3-4D73-AEE5-D7A2699A8F5D}"/>
          </ac:spMkLst>
        </pc:spChg>
        <pc:spChg chg="add mod">
          <ac:chgData name="Andy Knight" userId="83796dcb-bf45-487e-a1a6-451c47b30cdc" providerId="ADAL" clId="{0F9E4C14-84D1-4465-B46C-4394EA284CAE}" dt="2021-05-07T01:57:32.740" v="2403" actId="1076"/>
          <ac:spMkLst>
            <pc:docMk/>
            <pc:sldMk cId="4215638567" sldId="807"/>
            <ac:spMk id="6" creationId="{C98C5B11-A232-4801-A484-16B18C75BB2B}"/>
          </ac:spMkLst>
        </pc:spChg>
      </pc:sldChg>
      <pc:sldChg chg="modSp add mod">
        <pc:chgData name="Andy Knight" userId="83796dcb-bf45-487e-a1a6-451c47b30cdc" providerId="ADAL" clId="{0F9E4C14-84D1-4465-B46C-4394EA284CAE}" dt="2021-05-07T01:58:40.561" v="2405" actId="207"/>
        <pc:sldMkLst>
          <pc:docMk/>
          <pc:sldMk cId="876384825" sldId="808"/>
        </pc:sldMkLst>
        <pc:spChg chg="mod">
          <ac:chgData name="Andy Knight" userId="83796dcb-bf45-487e-a1a6-451c47b30cdc" providerId="ADAL" clId="{0F9E4C14-84D1-4465-B46C-4394EA284CAE}" dt="2021-05-07T01:58:40.561" v="2405" actId="207"/>
          <ac:spMkLst>
            <pc:docMk/>
            <pc:sldMk cId="876384825" sldId="808"/>
            <ac:spMk id="5" creationId="{0DAC05B1-0BE3-4D73-AEE5-D7A2699A8F5D}"/>
          </ac:spMkLst>
        </pc:spChg>
      </pc:sldChg>
      <pc:sldChg chg="add">
        <pc:chgData name="Andy Knight" userId="83796dcb-bf45-487e-a1a6-451c47b30cdc" providerId="ADAL" clId="{0F9E4C14-84D1-4465-B46C-4394EA284CAE}" dt="2021-05-07T01:54:39.356" v="2389"/>
        <pc:sldMkLst>
          <pc:docMk/>
          <pc:sldMk cId="295515860" sldId="809"/>
        </pc:sldMkLst>
      </pc:sldChg>
      <pc:sldChg chg="delSp modSp add mod">
        <pc:chgData name="Andy Knight" userId="83796dcb-bf45-487e-a1a6-451c47b30cdc" providerId="ADAL" clId="{0F9E4C14-84D1-4465-B46C-4394EA284CAE}" dt="2021-05-07T02:25:16.893" v="2626" actId="478"/>
        <pc:sldMkLst>
          <pc:docMk/>
          <pc:sldMk cId="225909225" sldId="810"/>
        </pc:sldMkLst>
        <pc:spChg chg="mod">
          <ac:chgData name="Andy Knight" userId="83796dcb-bf45-487e-a1a6-451c47b30cdc" providerId="ADAL" clId="{0F9E4C14-84D1-4465-B46C-4394EA284CAE}" dt="2021-05-07T02:20:13.967" v="2588" actId="20577"/>
          <ac:spMkLst>
            <pc:docMk/>
            <pc:sldMk cId="225909225" sldId="810"/>
            <ac:spMk id="3" creationId="{5DC1D220-A4F2-47C7-888A-CB18D1427DAA}"/>
          </ac:spMkLst>
        </pc:spChg>
        <pc:spChg chg="del mod">
          <ac:chgData name="Andy Knight" userId="83796dcb-bf45-487e-a1a6-451c47b30cdc" providerId="ADAL" clId="{0F9E4C14-84D1-4465-B46C-4394EA284CAE}" dt="2021-05-07T02:25:16.893" v="2626" actId="478"/>
          <ac:spMkLst>
            <pc:docMk/>
            <pc:sldMk cId="225909225" sldId="810"/>
            <ac:spMk id="5" creationId="{0DAC05B1-0BE3-4D73-AEE5-D7A2699A8F5D}"/>
          </ac:spMkLst>
        </pc:spChg>
      </pc:sldChg>
      <pc:sldChg chg="add ord">
        <pc:chgData name="Andy Knight" userId="83796dcb-bf45-487e-a1a6-451c47b30cdc" providerId="ADAL" clId="{0F9E4C14-84D1-4465-B46C-4394EA284CAE}" dt="2021-05-07T02:12:43.652" v="2484"/>
        <pc:sldMkLst>
          <pc:docMk/>
          <pc:sldMk cId="2699519701" sldId="811"/>
        </pc:sldMkLst>
      </pc:sldChg>
      <pc:sldChg chg="modSp add mod">
        <pc:chgData name="Andy Knight" userId="83796dcb-bf45-487e-a1a6-451c47b30cdc" providerId="ADAL" clId="{0F9E4C14-84D1-4465-B46C-4394EA284CAE}" dt="2021-05-07T02:24:28.947" v="2622" actId="20577"/>
        <pc:sldMkLst>
          <pc:docMk/>
          <pc:sldMk cId="39315535" sldId="812"/>
        </pc:sldMkLst>
        <pc:spChg chg="mod">
          <ac:chgData name="Andy Knight" userId="83796dcb-bf45-487e-a1a6-451c47b30cdc" providerId="ADAL" clId="{0F9E4C14-84D1-4465-B46C-4394EA284CAE}" dt="2021-05-07T02:24:28.947" v="2622" actId="20577"/>
          <ac:spMkLst>
            <pc:docMk/>
            <pc:sldMk cId="39315535" sldId="812"/>
            <ac:spMk id="5" creationId="{0DAC05B1-0BE3-4D73-AEE5-D7A2699A8F5D}"/>
          </ac:spMkLst>
        </pc:spChg>
      </pc:sldChg>
      <pc:sldChg chg="modSp add mod">
        <pc:chgData name="Andy Knight" userId="83796dcb-bf45-487e-a1a6-451c47b30cdc" providerId="ADAL" clId="{0F9E4C14-84D1-4465-B46C-4394EA284CAE}" dt="2021-05-07T02:21:41.546" v="2597" actId="207"/>
        <pc:sldMkLst>
          <pc:docMk/>
          <pc:sldMk cId="206020523" sldId="813"/>
        </pc:sldMkLst>
        <pc:spChg chg="mod">
          <ac:chgData name="Andy Knight" userId="83796dcb-bf45-487e-a1a6-451c47b30cdc" providerId="ADAL" clId="{0F9E4C14-84D1-4465-B46C-4394EA284CAE}" dt="2021-05-07T02:21:41.546" v="2597" actId="207"/>
          <ac:spMkLst>
            <pc:docMk/>
            <pc:sldMk cId="206020523" sldId="813"/>
            <ac:spMk id="5" creationId="{0DAC05B1-0BE3-4D73-AEE5-D7A2699A8F5D}"/>
          </ac:spMkLst>
        </pc:spChg>
      </pc:sldChg>
      <pc:sldChg chg="modSp add mod">
        <pc:chgData name="Andy Knight" userId="83796dcb-bf45-487e-a1a6-451c47b30cdc" providerId="ADAL" clId="{0F9E4C14-84D1-4465-B46C-4394EA284CAE}" dt="2021-05-07T02:22:16.976" v="2599" actId="207"/>
        <pc:sldMkLst>
          <pc:docMk/>
          <pc:sldMk cId="4170208344" sldId="814"/>
        </pc:sldMkLst>
        <pc:spChg chg="mod">
          <ac:chgData name="Andy Knight" userId="83796dcb-bf45-487e-a1a6-451c47b30cdc" providerId="ADAL" clId="{0F9E4C14-84D1-4465-B46C-4394EA284CAE}" dt="2021-05-07T02:22:16.976" v="2599" actId="207"/>
          <ac:spMkLst>
            <pc:docMk/>
            <pc:sldMk cId="4170208344" sldId="814"/>
            <ac:spMk id="5" creationId="{0DAC05B1-0BE3-4D73-AEE5-D7A2699A8F5D}"/>
          </ac:spMkLst>
        </pc:spChg>
      </pc:sldChg>
      <pc:sldChg chg="modSp add mod">
        <pc:chgData name="Andy Knight" userId="83796dcb-bf45-487e-a1a6-451c47b30cdc" providerId="ADAL" clId="{0F9E4C14-84D1-4465-B46C-4394EA284CAE}" dt="2021-05-07T02:24:47.055" v="2624" actId="207"/>
        <pc:sldMkLst>
          <pc:docMk/>
          <pc:sldMk cId="2292783519" sldId="815"/>
        </pc:sldMkLst>
        <pc:spChg chg="mod">
          <ac:chgData name="Andy Knight" userId="83796dcb-bf45-487e-a1a6-451c47b30cdc" providerId="ADAL" clId="{0F9E4C14-84D1-4465-B46C-4394EA284CAE}" dt="2021-05-07T02:24:47.055" v="2624" actId="207"/>
          <ac:spMkLst>
            <pc:docMk/>
            <pc:sldMk cId="2292783519" sldId="815"/>
            <ac:spMk id="5" creationId="{0DAC05B1-0BE3-4D73-AEE5-D7A2699A8F5D}"/>
          </ac:spMkLst>
        </pc:spChg>
      </pc:sldChg>
      <pc:sldChg chg="add">
        <pc:chgData name="Andy Knight" userId="83796dcb-bf45-487e-a1a6-451c47b30cdc" providerId="ADAL" clId="{0F9E4C14-84D1-4465-B46C-4394EA284CAE}" dt="2021-05-07T02:24:38.691" v="2623"/>
        <pc:sldMkLst>
          <pc:docMk/>
          <pc:sldMk cId="1578146729" sldId="816"/>
        </pc:sldMkLst>
      </pc:sldChg>
      <pc:sldChg chg="add">
        <pc:chgData name="Andy Knight" userId="83796dcb-bf45-487e-a1a6-451c47b30cdc" providerId="ADAL" clId="{0F9E4C14-84D1-4465-B46C-4394EA284CAE}" dt="2021-05-07T02:25:12.697" v="2625"/>
        <pc:sldMkLst>
          <pc:docMk/>
          <pc:sldMk cId="3069285319" sldId="817"/>
        </pc:sldMkLst>
      </pc:sldChg>
      <pc:sldChg chg="modSp add del mod">
        <pc:chgData name="Andy Knight" userId="83796dcb-bf45-487e-a1a6-451c47b30cdc" providerId="ADAL" clId="{0F9E4C14-84D1-4465-B46C-4394EA284CAE}" dt="2021-05-07T02:49:32.787" v="2687" actId="47"/>
        <pc:sldMkLst>
          <pc:docMk/>
          <pc:sldMk cId="566672639" sldId="818"/>
        </pc:sldMkLst>
        <pc:spChg chg="mod">
          <ac:chgData name="Andy Knight" userId="83796dcb-bf45-487e-a1a6-451c47b30cdc" providerId="ADAL" clId="{0F9E4C14-84D1-4465-B46C-4394EA284CAE}" dt="2021-05-07T02:49:15.695" v="2683" actId="255"/>
          <ac:spMkLst>
            <pc:docMk/>
            <pc:sldMk cId="566672639" sldId="818"/>
            <ac:spMk id="4" creationId="{86A9775C-1A1F-4D4A-9EAA-00F087D150C3}"/>
          </ac:spMkLst>
        </pc:spChg>
      </pc:sldChg>
      <pc:sldChg chg="add del">
        <pc:chgData name="Andy Knight" userId="83796dcb-bf45-487e-a1a6-451c47b30cdc" providerId="ADAL" clId="{0F9E4C14-84D1-4465-B46C-4394EA284CAE}" dt="2021-05-07T02:48:24.705" v="2629"/>
        <pc:sldMkLst>
          <pc:docMk/>
          <pc:sldMk cId="2100897556" sldId="819"/>
        </pc:sldMkLst>
      </pc:sldChg>
      <pc:sldChg chg="addSp delSp modSp add mod">
        <pc:chgData name="Andy Knight" userId="83796dcb-bf45-487e-a1a6-451c47b30cdc" providerId="ADAL" clId="{0F9E4C14-84D1-4465-B46C-4394EA284CAE}" dt="2021-05-07T02:50:02.683" v="2697" actId="478"/>
        <pc:sldMkLst>
          <pc:docMk/>
          <pc:sldMk cId="4284633947" sldId="819"/>
        </pc:sldMkLst>
        <pc:spChg chg="add del mod">
          <ac:chgData name="Andy Knight" userId="83796dcb-bf45-487e-a1a6-451c47b30cdc" providerId="ADAL" clId="{0F9E4C14-84D1-4465-B46C-4394EA284CAE}" dt="2021-05-07T02:50:02.683" v="2697" actId="478"/>
          <ac:spMkLst>
            <pc:docMk/>
            <pc:sldMk cId="4284633947" sldId="819"/>
            <ac:spMk id="3" creationId="{2D82B617-4041-419A-831D-5D143263BABA}"/>
          </ac:spMkLst>
        </pc:spChg>
        <pc:spChg chg="del mod">
          <ac:chgData name="Andy Knight" userId="83796dcb-bf45-487e-a1a6-451c47b30cdc" providerId="ADAL" clId="{0F9E4C14-84D1-4465-B46C-4394EA284CAE}" dt="2021-05-07T02:50:00.510" v="2696" actId="478"/>
          <ac:spMkLst>
            <pc:docMk/>
            <pc:sldMk cId="4284633947" sldId="819"/>
            <ac:spMk id="4" creationId="{86A9775C-1A1F-4D4A-9EAA-00F087D150C3}"/>
          </ac:spMkLst>
        </pc:spChg>
      </pc:sldChg>
      <pc:sldChg chg="add">
        <pc:chgData name="Andy Knight" userId="83796dcb-bf45-487e-a1a6-451c47b30cdc" providerId="ADAL" clId="{0F9E4C14-84D1-4465-B46C-4394EA284CAE}" dt="2021-05-07T02:49:34.902" v="2688"/>
        <pc:sldMkLst>
          <pc:docMk/>
          <pc:sldMk cId="3501202207" sldId="820"/>
        </pc:sldMkLst>
      </pc:sldChg>
      <pc:sldChg chg="add">
        <pc:chgData name="Andy Knight" userId="83796dcb-bf45-487e-a1a6-451c47b30cdc" providerId="ADAL" clId="{0F9E4C14-84D1-4465-B46C-4394EA284CAE}" dt="2021-05-07T02:49:48.177" v="2693"/>
        <pc:sldMkLst>
          <pc:docMk/>
          <pc:sldMk cId="2072401969" sldId="821"/>
        </pc:sldMkLst>
      </pc:sldChg>
      <pc:sldChg chg="add">
        <pc:chgData name="Andy Knight" userId="83796dcb-bf45-487e-a1a6-451c47b30cdc" providerId="ADAL" clId="{0F9E4C14-84D1-4465-B46C-4394EA284CAE}" dt="2021-05-07T02:49:55.912" v="2695"/>
        <pc:sldMkLst>
          <pc:docMk/>
          <pc:sldMk cId="3309074792" sldId="822"/>
        </pc:sldMkLst>
      </pc:sldChg>
      <pc:sldChg chg="addSp delSp modSp new mod modClrScheme chgLayout">
        <pc:chgData name="Andy Knight" userId="83796dcb-bf45-487e-a1a6-451c47b30cdc" providerId="ADAL" clId="{0F9E4C14-84D1-4465-B46C-4394EA284CAE}" dt="2021-05-07T02:53:46.653" v="2753" actId="1076"/>
        <pc:sldMkLst>
          <pc:docMk/>
          <pc:sldMk cId="875902962" sldId="823"/>
        </pc:sldMkLst>
        <pc:spChg chg="del mod ord">
          <ac:chgData name="Andy Knight" userId="83796dcb-bf45-487e-a1a6-451c47b30cdc" providerId="ADAL" clId="{0F9E4C14-84D1-4465-B46C-4394EA284CAE}" dt="2021-05-07T02:50:32.712" v="2699" actId="700"/>
          <ac:spMkLst>
            <pc:docMk/>
            <pc:sldMk cId="875902962" sldId="823"/>
            <ac:spMk id="2" creationId="{B8444F14-26A7-463C-8377-82C4A4F05098}"/>
          </ac:spMkLst>
        </pc:spChg>
        <pc:spChg chg="del mod ord">
          <ac:chgData name="Andy Knight" userId="83796dcb-bf45-487e-a1a6-451c47b30cdc" providerId="ADAL" clId="{0F9E4C14-84D1-4465-B46C-4394EA284CAE}" dt="2021-05-07T02:50:32.712" v="2699" actId="700"/>
          <ac:spMkLst>
            <pc:docMk/>
            <pc:sldMk cId="875902962" sldId="823"/>
            <ac:spMk id="3" creationId="{0D1E706A-EDC1-40C2-ADC2-188C78E62FCC}"/>
          </ac:spMkLst>
        </pc:spChg>
        <pc:spChg chg="add mod ord">
          <ac:chgData name="Andy Knight" userId="83796dcb-bf45-487e-a1a6-451c47b30cdc" providerId="ADAL" clId="{0F9E4C14-84D1-4465-B46C-4394EA284CAE}" dt="2021-05-07T02:50:46.283" v="2734" actId="20577"/>
          <ac:spMkLst>
            <pc:docMk/>
            <pc:sldMk cId="875902962" sldId="823"/>
            <ac:spMk id="4" creationId="{6DED5C1C-7054-4149-8001-F4A1EB697237}"/>
          </ac:spMkLst>
        </pc:spChg>
        <pc:spChg chg="add del mod ord">
          <ac:chgData name="Andy Knight" userId="83796dcb-bf45-487e-a1a6-451c47b30cdc" providerId="ADAL" clId="{0F9E4C14-84D1-4465-B46C-4394EA284CAE}" dt="2021-05-07T02:51:32.518" v="2736" actId="478"/>
          <ac:spMkLst>
            <pc:docMk/>
            <pc:sldMk cId="875902962" sldId="823"/>
            <ac:spMk id="5" creationId="{A56874F0-1100-4F3B-9AD9-30AB8E76A885}"/>
          </ac:spMkLst>
        </pc:spChg>
        <pc:spChg chg="add del mod ord">
          <ac:chgData name="Andy Knight" userId="83796dcb-bf45-487e-a1a6-451c47b30cdc" providerId="ADAL" clId="{0F9E4C14-84D1-4465-B46C-4394EA284CAE}" dt="2021-05-07T02:50:35.177" v="2700" actId="478"/>
          <ac:spMkLst>
            <pc:docMk/>
            <pc:sldMk cId="875902962" sldId="823"/>
            <ac:spMk id="6" creationId="{A11EC90B-7FFF-46A8-980B-1CD11A4A706F}"/>
          </ac:spMkLst>
        </pc:spChg>
        <pc:graphicFrameChg chg="add mod modGraphic">
          <ac:chgData name="Andy Knight" userId="83796dcb-bf45-487e-a1a6-451c47b30cdc" providerId="ADAL" clId="{0F9E4C14-84D1-4465-B46C-4394EA284CAE}" dt="2021-05-07T02:53:46.653" v="2753" actId="1076"/>
          <ac:graphicFrameMkLst>
            <pc:docMk/>
            <pc:sldMk cId="875902962" sldId="823"/>
            <ac:graphicFrameMk id="7" creationId="{8801594B-B8D9-4BBC-92B8-0E685F86DC5C}"/>
          </ac:graphicFrameMkLst>
        </pc:graphicFrameChg>
      </pc:sldChg>
      <pc:sldChg chg="addSp delSp modSp new mod">
        <pc:chgData name="Andy Knight" userId="83796dcb-bf45-487e-a1a6-451c47b30cdc" providerId="ADAL" clId="{0F9E4C14-84D1-4465-B46C-4394EA284CAE}" dt="2021-05-07T03:00:12.805" v="2825" actId="478"/>
        <pc:sldMkLst>
          <pc:docMk/>
          <pc:sldMk cId="2902062939" sldId="824"/>
        </pc:sldMkLst>
        <pc:spChg chg="mod">
          <ac:chgData name="Andy Knight" userId="83796dcb-bf45-487e-a1a6-451c47b30cdc" providerId="ADAL" clId="{0F9E4C14-84D1-4465-B46C-4394EA284CAE}" dt="2021-05-07T02:56:43.566" v="2774" actId="20577"/>
          <ac:spMkLst>
            <pc:docMk/>
            <pc:sldMk cId="2902062939" sldId="824"/>
            <ac:spMk id="2" creationId="{A082ED75-8002-44D7-B601-01539FCE5312}"/>
          </ac:spMkLst>
        </pc:spChg>
        <pc:spChg chg="del mod">
          <ac:chgData name="Andy Knight" userId="83796dcb-bf45-487e-a1a6-451c47b30cdc" providerId="ADAL" clId="{0F9E4C14-84D1-4465-B46C-4394EA284CAE}" dt="2021-05-07T03:00:04.827" v="2824" actId="478"/>
          <ac:spMkLst>
            <pc:docMk/>
            <pc:sldMk cId="2902062939" sldId="824"/>
            <ac:spMk id="3" creationId="{91B716FE-EB9B-44AA-B343-74D4A8063261}"/>
          </ac:spMkLst>
        </pc:spChg>
        <pc:spChg chg="del">
          <ac:chgData name="Andy Knight" userId="83796dcb-bf45-487e-a1a6-451c47b30cdc" providerId="ADAL" clId="{0F9E4C14-84D1-4465-B46C-4394EA284CAE}" dt="2021-05-07T02:56:39.728" v="2755" actId="478"/>
          <ac:spMkLst>
            <pc:docMk/>
            <pc:sldMk cId="2902062939" sldId="824"/>
            <ac:spMk id="4" creationId="{90D85145-82B0-4634-A050-AA619AF4AE69}"/>
          </ac:spMkLst>
        </pc:spChg>
        <pc:spChg chg="add del mod">
          <ac:chgData name="Andy Knight" userId="83796dcb-bf45-487e-a1a6-451c47b30cdc" providerId="ADAL" clId="{0F9E4C14-84D1-4465-B46C-4394EA284CAE}" dt="2021-05-07T03:00:12.805" v="2825" actId="478"/>
          <ac:spMkLst>
            <pc:docMk/>
            <pc:sldMk cId="2902062939" sldId="824"/>
            <ac:spMk id="6" creationId="{9DD72F76-5FE4-432E-A5FB-8D3C2919EF3F}"/>
          </ac:spMkLst>
        </pc:spChg>
      </pc:sldChg>
      <pc:sldChg chg="add">
        <pc:chgData name="Andy Knight" userId="83796dcb-bf45-487e-a1a6-451c47b30cdc" providerId="ADAL" clId="{0F9E4C14-84D1-4465-B46C-4394EA284CAE}" dt="2021-05-07T02:58:02.427" v="2815"/>
        <pc:sldMkLst>
          <pc:docMk/>
          <pc:sldMk cId="3348543865" sldId="825"/>
        </pc:sldMkLst>
      </pc:sldChg>
      <pc:sldChg chg="add">
        <pc:chgData name="Andy Knight" userId="83796dcb-bf45-487e-a1a6-451c47b30cdc" providerId="ADAL" clId="{0F9E4C14-84D1-4465-B46C-4394EA284CAE}" dt="2021-05-07T02:59:42.411" v="2817"/>
        <pc:sldMkLst>
          <pc:docMk/>
          <pc:sldMk cId="1716076303" sldId="826"/>
        </pc:sldMkLst>
      </pc:sldChg>
      <pc:sldChg chg="add">
        <pc:chgData name="Andy Knight" userId="83796dcb-bf45-487e-a1a6-451c47b30cdc" providerId="ADAL" clId="{0F9E4C14-84D1-4465-B46C-4394EA284CAE}" dt="2021-05-07T02:59:50.435" v="2819"/>
        <pc:sldMkLst>
          <pc:docMk/>
          <pc:sldMk cId="3068784778" sldId="827"/>
        </pc:sldMkLst>
      </pc:sldChg>
      <pc:sldChg chg="add">
        <pc:chgData name="Andy Knight" userId="83796dcb-bf45-487e-a1a6-451c47b30cdc" providerId="ADAL" clId="{0F9E4C14-84D1-4465-B46C-4394EA284CAE}" dt="2021-05-07T02:59:55.986" v="2821"/>
        <pc:sldMkLst>
          <pc:docMk/>
          <pc:sldMk cId="3586669117" sldId="828"/>
        </pc:sldMkLst>
      </pc:sldChg>
      <pc:sldChg chg="add">
        <pc:chgData name="Andy Knight" userId="83796dcb-bf45-487e-a1a6-451c47b30cdc" providerId="ADAL" clId="{0F9E4C14-84D1-4465-B46C-4394EA284CAE}" dt="2021-05-07T03:00:01.235" v="2823"/>
        <pc:sldMkLst>
          <pc:docMk/>
          <pc:sldMk cId="2030600200" sldId="829"/>
        </pc:sldMkLst>
      </pc:sldChg>
      <pc:sldChg chg="addSp delSp modSp new mod modClrScheme chgLayout">
        <pc:chgData name="Andy Knight" userId="83796dcb-bf45-487e-a1a6-451c47b30cdc" providerId="ADAL" clId="{0F9E4C14-84D1-4465-B46C-4394EA284CAE}" dt="2021-05-07T03:02:13.762" v="2923" actId="20577"/>
        <pc:sldMkLst>
          <pc:docMk/>
          <pc:sldMk cId="1301174353" sldId="830"/>
        </pc:sldMkLst>
        <pc:spChg chg="del">
          <ac:chgData name="Andy Knight" userId="83796dcb-bf45-487e-a1a6-451c47b30cdc" providerId="ADAL" clId="{0F9E4C14-84D1-4465-B46C-4394EA284CAE}" dt="2021-05-07T03:00:56.079" v="2827" actId="700"/>
          <ac:spMkLst>
            <pc:docMk/>
            <pc:sldMk cId="1301174353" sldId="830"/>
            <ac:spMk id="2" creationId="{4EA4CBE3-96D4-4997-850D-A2EC91F0E6C9}"/>
          </ac:spMkLst>
        </pc:spChg>
        <pc:spChg chg="del">
          <ac:chgData name="Andy Knight" userId="83796dcb-bf45-487e-a1a6-451c47b30cdc" providerId="ADAL" clId="{0F9E4C14-84D1-4465-B46C-4394EA284CAE}" dt="2021-05-07T03:00:56.079" v="2827" actId="700"/>
          <ac:spMkLst>
            <pc:docMk/>
            <pc:sldMk cId="1301174353" sldId="830"/>
            <ac:spMk id="3" creationId="{89EBA551-E1AC-4BA9-8993-22C79258D630}"/>
          </ac:spMkLst>
        </pc:spChg>
        <pc:spChg chg="del mod ord">
          <ac:chgData name="Andy Knight" userId="83796dcb-bf45-487e-a1a6-451c47b30cdc" providerId="ADAL" clId="{0F9E4C14-84D1-4465-B46C-4394EA284CAE}" dt="2021-05-07T03:00:56.079" v="2827" actId="700"/>
          <ac:spMkLst>
            <pc:docMk/>
            <pc:sldMk cId="1301174353" sldId="830"/>
            <ac:spMk id="4" creationId="{41B0C870-4F46-41FD-B21D-CE5FC6F57612}"/>
          </ac:spMkLst>
        </pc:spChg>
        <pc:spChg chg="add mod ord">
          <ac:chgData name="Andy Knight" userId="83796dcb-bf45-487e-a1a6-451c47b30cdc" providerId="ADAL" clId="{0F9E4C14-84D1-4465-B46C-4394EA284CAE}" dt="2021-05-07T03:02:13.762" v="2923" actId="20577"/>
          <ac:spMkLst>
            <pc:docMk/>
            <pc:sldMk cId="1301174353" sldId="830"/>
            <ac:spMk id="5" creationId="{CADA39E0-ECD6-4267-BD6E-369B304DE731}"/>
          </ac:spMkLst>
        </pc:spChg>
      </pc:sldChg>
      <pc:sldChg chg="add">
        <pc:chgData name="Andy Knight" userId="83796dcb-bf45-487e-a1a6-451c47b30cdc" providerId="ADAL" clId="{0F9E4C14-84D1-4465-B46C-4394EA284CAE}" dt="2021-05-07T03:01:54.645" v="2918"/>
        <pc:sldMkLst>
          <pc:docMk/>
          <pc:sldMk cId="3612573920" sldId="831"/>
        </pc:sldMkLst>
      </pc:sldChg>
      <pc:sldChg chg="add">
        <pc:chgData name="Andy Knight" userId="83796dcb-bf45-487e-a1a6-451c47b30cdc" providerId="ADAL" clId="{0F9E4C14-84D1-4465-B46C-4394EA284CAE}" dt="2021-05-07T03:02:04.494" v="2921"/>
        <pc:sldMkLst>
          <pc:docMk/>
          <pc:sldMk cId="2624681300" sldId="832"/>
        </pc:sldMkLst>
      </pc:sldChg>
      <pc:sldChg chg="delSp modSp add mod">
        <pc:chgData name="Andy Knight" userId="83796dcb-bf45-487e-a1a6-451c47b30cdc" providerId="ADAL" clId="{0F9E4C14-84D1-4465-B46C-4394EA284CAE}" dt="2021-05-07T03:03:53.426" v="2983" actId="1076"/>
        <pc:sldMkLst>
          <pc:docMk/>
          <pc:sldMk cId="4239514379" sldId="833"/>
        </pc:sldMkLst>
        <pc:spChg chg="mod">
          <ac:chgData name="Andy Knight" userId="83796dcb-bf45-487e-a1a6-451c47b30cdc" providerId="ADAL" clId="{0F9E4C14-84D1-4465-B46C-4394EA284CAE}" dt="2021-05-07T03:03:26.796" v="2979" actId="114"/>
          <ac:spMkLst>
            <pc:docMk/>
            <pc:sldMk cId="4239514379" sldId="833"/>
            <ac:spMk id="4" creationId="{F9638BF5-F30E-4090-A65C-8EA8946E9D8C}"/>
          </ac:spMkLst>
        </pc:spChg>
        <pc:spChg chg="mod">
          <ac:chgData name="Andy Knight" userId="83796dcb-bf45-487e-a1a6-451c47b30cdc" providerId="ADAL" clId="{0F9E4C14-84D1-4465-B46C-4394EA284CAE}" dt="2021-05-07T03:03:53.426" v="2983" actId="1076"/>
          <ac:spMkLst>
            <pc:docMk/>
            <pc:sldMk cId="4239514379" sldId="833"/>
            <ac:spMk id="7" creationId="{4283DF7A-32E4-4044-88F6-D0B4E310A249}"/>
          </ac:spMkLst>
        </pc:spChg>
        <pc:spChg chg="mod">
          <ac:chgData name="Andy Knight" userId="83796dcb-bf45-487e-a1a6-451c47b30cdc" providerId="ADAL" clId="{0F9E4C14-84D1-4465-B46C-4394EA284CAE}" dt="2021-05-07T03:03:53.426" v="2983" actId="1076"/>
          <ac:spMkLst>
            <pc:docMk/>
            <pc:sldMk cId="4239514379" sldId="833"/>
            <ac:spMk id="16" creationId="{68086B75-F37A-4C2A-BF14-B3E6BA2621F4}"/>
          </ac:spMkLst>
        </pc:spChg>
        <pc:spChg chg="mod">
          <ac:chgData name="Andy Knight" userId="83796dcb-bf45-487e-a1a6-451c47b30cdc" providerId="ADAL" clId="{0F9E4C14-84D1-4465-B46C-4394EA284CAE}" dt="2021-05-07T03:03:53.426" v="2983" actId="1076"/>
          <ac:spMkLst>
            <pc:docMk/>
            <pc:sldMk cId="4239514379" sldId="833"/>
            <ac:spMk id="17" creationId="{E91BE82C-02D8-42C2-8856-157935A353B5}"/>
          </ac:spMkLst>
        </pc:spChg>
        <pc:spChg chg="del">
          <ac:chgData name="Andy Knight" userId="83796dcb-bf45-487e-a1a6-451c47b30cdc" providerId="ADAL" clId="{0F9E4C14-84D1-4465-B46C-4394EA284CAE}" dt="2021-05-07T03:03:32.055" v="2980" actId="478"/>
          <ac:spMkLst>
            <pc:docMk/>
            <pc:sldMk cId="4239514379" sldId="833"/>
            <ac:spMk id="18" creationId="{2822977F-C09C-447E-A734-25CAEB47EB90}"/>
          </ac:spMkLst>
        </pc:spChg>
        <pc:spChg chg="del">
          <ac:chgData name="Andy Knight" userId="83796dcb-bf45-487e-a1a6-451c47b30cdc" providerId="ADAL" clId="{0F9E4C14-84D1-4465-B46C-4394EA284CAE}" dt="2021-05-07T03:03:35.638" v="2981" actId="478"/>
          <ac:spMkLst>
            <pc:docMk/>
            <pc:sldMk cId="4239514379" sldId="833"/>
            <ac:spMk id="21" creationId="{485AD15F-DF13-4C09-993C-186FDD58126D}"/>
          </ac:spMkLst>
        </pc:spChg>
        <pc:spChg chg="mod">
          <ac:chgData name="Andy Knight" userId="83796dcb-bf45-487e-a1a6-451c47b30cdc" providerId="ADAL" clId="{0F9E4C14-84D1-4465-B46C-4394EA284CAE}" dt="2021-05-07T03:03:53.426" v="2983" actId="1076"/>
          <ac:spMkLst>
            <pc:docMk/>
            <pc:sldMk cId="4239514379" sldId="833"/>
            <ac:spMk id="22" creationId="{CE9DCA10-6B10-41F3-99D3-4828CCCA89D5}"/>
          </ac:spMkLst>
        </pc:spChg>
        <pc:spChg chg="mod">
          <ac:chgData name="Andy Knight" userId="83796dcb-bf45-487e-a1a6-451c47b30cdc" providerId="ADAL" clId="{0F9E4C14-84D1-4465-B46C-4394EA284CAE}" dt="2021-05-07T03:03:53.426" v="2983" actId="1076"/>
          <ac:spMkLst>
            <pc:docMk/>
            <pc:sldMk cId="4239514379" sldId="833"/>
            <ac:spMk id="23" creationId="{238C37A5-66D3-49C3-B27D-8BAF2AA9FD90}"/>
          </ac:spMkLst>
        </pc:spChg>
        <pc:picChg chg="mod">
          <ac:chgData name="Andy Knight" userId="83796dcb-bf45-487e-a1a6-451c47b30cdc" providerId="ADAL" clId="{0F9E4C14-84D1-4465-B46C-4394EA284CAE}" dt="2021-05-07T03:03:53.426" v="2983" actId="1076"/>
          <ac:picMkLst>
            <pc:docMk/>
            <pc:sldMk cId="4239514379" sldId="833"/>
            <ac:picMk id="5127" creationId="{3844C0CD-5D81-40AD-9AE6-E1859C843CDE}"/>
          </ac:picMkLst>
        </pc:picChg>
        <pc:picChg chg="mod">
          <ac:chgData name="Andy Knight" userId="83796dcb-bf45-487e-a1a6-451c47b30cdc" providerId="ADAL" clId="{0F9E4C14-84D1-4465-B46C-4394EA284CAE}" dt="2021-05-07T03:03:53.426" v="2983" actId="1076"/>
          <ac:picMkLst>
            <pc:docMk/>
            <pc:sldMk cId="4239514379" sldId="833"/>
            <ac:picMk id="5129" creationId="{7841F79F-19DA-4D50-8A2E-4CBF8EDA2DEF}"/>
          </ac:picMkLst>
        </pc:picChg>
        <pc:picChg chg="mod">
          <ac:chgData name="Andy Knight" userId="83796dcb-bf45-487e-a1a6-451c47b30cdc" providerId="ADAL" clId="{0F9E4C14-84D1-4465-B46C-4394EA284CAE}" dt="2021-05-07T03:03:53.426" v="2983" actId="1076"/>
          <ac:picMkLst>
            <pc:docMk/>
            <pc:sldMk cId="4239514379" sldId="833"/>
            <ac:picMk id="5131" creationId="{5A1655FF-2B39-40D4-81BB-6A10E8A7296D}"/>
          </ac:picMkLst>
        </pc:picChg>
        <pc:picChg chg="del">
          <ac:chgData name="Andy Knight" userId="83796dcb-bf45-487e-a1a6-451c47b30cdc" providerId="ADAL" clId="{0F9E4C14-84D1-4465-B46C-4394EA284CAE}" dt="2021-05-07T03:03:37.414" v="2982" actId="478"/>
          <ac:picMkLst>
            <pc:docMk/>
            <pc:sldMk cId="4239514379" sldId="833"/>
            <ac:picMk id="5133" creationId="{743C6EA0-E368-4567-99BC-73563D657671}"/>
          </ac:picMkLst>
        </pc:picChg>
      </pc:sldChg>
      <pc:sldChg chg="addSp delSp modSp new mod">
        <pc:chgData name="Andy Knight" userId="83796dcb-bf45-487e-a1a6-451c47b30cdc" providerId="ADAL" clId="{0F9E4C14-84D1-4465-B46C-4394EA284CAE}" dt="2021-05-07T03:06:23.507" v="3028" actId="478"/>
        <pc:sldMkLst>
          <pc:docMk/>
          <pc:sldMk cId="4228343736" sldId="834"/>
        </pc:sldMkLst>
        <pc:spChg chg="mod">
          <ac:chgData name="Andy Knight" userId="83796dcb-bf45-487e-a1a6-451c47b30cdc" providerId="ADAL" clId="{0F9E4C14-84D1-4465-B46C-4394EA284CAE}" dt="2021-05-07T03:04:32.067" v="3006" actId="20577"/>
          <ac:spMkLst>
            <pc:docMk/>
            <pc:sldMk cId="4228343736" sldId="834"/>
            <ac:spMk id="2" creationId="{945ECF51-5B9D-4052-B7BC-9A42594E5289}"/>
          </ac:spMkLst>
        </pc:spChg>
        <pc:spChg chg="del">
          <ac:chgData name="Andy Knight" userId="83796dcb-bf45-487e-a1a6-451c47b30cdc" providerId="ADAL" clId="{0F9E4C14-84D1-4465-B46C-4394EA284CAE}" dt="2021-05-07T03:04:27.226" v="2985" actId="478"/>
          <ac:spMkLst>
            <pc:docMk/>
            <pc:sldMk cId="4228343736" sldId="834"/>
            <ac:spMk id="3" creationId="{CEDBD6DF-15A3-498A-8957-D04927917190}"/>
          </ac:spMkLst>
        </pc:spChg>
        <pc:picChg chg="add del mod">
          <ac:chgData name="Andy Knight" userId="83796dcb-bf45-487e-a1a6-451c47b30cdc" providerId="ADAL" clId="{0F9E4C14-84D1-4465-B46C-4394EA284CAE}" dt="2021-05-07T03:06:23.507" v="3028" actId="478"/>
          <ac:picMkLst>
            <pc:docMk/>
            <pc:sldMk cId="4228343736" sldId="834"/>
            <ac:picMk id="6146" creationId="{D4E974C3-E16B-4B78-B516-7496B73BF7B7}"/>
          </ac:picMkLst>
        </pc:picChg>
        <pc:picChg chg="add del mod">
          <ac:chgData name="Andy Knight" userId="83796dcb-bf45-487e-a1a6-451c47b30cdc" providerId="ADAL" clId="{0F9E4C14-84D1-4465-B46C-4394EA284CAE}" dt="2021-05-07T03:06:04.705" v="3024" actId="478"/>
          <ac:picMkLst>
            <pc:docMk/>
            <pc:sldMk cId="4228343736" sldId="834"/>
            <ac:picMk id="6148" creationId="{F4A38505-57E7-41C1-9F2B-C91286D6C41B}"/>
          </ac:picMkLst>
        </pc:picChg>
        <pc:picChg chg="add del mod">
          <ac:chgData name="Andy Knight" userId="83796dcb-bf45-487e-a1a6-451c47b30cdc" providerId="ADAL" clId="{0F9E4C14-84D1-4465-B46C-4394EA284CAE}" dt="2021-05-07T03:06:03.215" v="3023" actId="478"/>
          <ac:picMkLst>
            <pc:docMk/>
            <pc:sldMk cId="4228343736" sldId="834"/>
            <ac:picMk id="6150" creationId="{442EDDE1-21E2-4290-A3E9-12D9172403CD}"/>
          </ac:picMkLst>
        </pc:picChg>
      </pc:sldChg>
      <pc:sldChg chg="delSp add">
        <pc:chgData name="Andy Knight" userId="83796dcb-bf45-487e-a1a6-451c47b30cdc" providerId="ADAL" clId="{0F9E4C14-84D1-4465-B46C-4394EA284CAE}" dt="2021-05-07T03:05:59.914" v="3022" actId="478"/>
        <pc:sldMkLst>
          <pc:docMk/>
          <pc:sldMk cId="905437178" sldId="835"/>
        </pc:sldMkLst>
        <pc:picChg chg="del">
          <ac:chgData name="Andy Knight" userId="83796dcb-bf45-487e-a1a6-451c47b30cdc" providerId="ADAL" clId="{0F9E4C14-84D1-4465-B46C-4394EA284CAE}" dt="2021-05-07T03:05:59.914" v="3022" actId="478"/>
          <ac:picMkLst>
            <pc:docMk/>
            <pc:sldMk cId="905437178" sldId="835"/>
            <ac:picMk id="6150" creationId="{442EDDE1-21E2-4290-A3E9-12D9172403CD}"/>
          </ac:picMkLst>
        </pc:picChg>
      </pc:sldChg>
      <pc:sldChg chg="addSp delSp add">
        <pc:chgData name="Andy Knight" userId="83796dcb-bf45-487e-a1a6-451c47b30cdc" providerId="ADAL" clId="{0F9E4C14-84D1-4465-B46C-4394EA284CAE}" dt="2021-05-07T03:08:46.342" v="3036"/>
        <pc:sldMkLst>
          <pc:docMk/>
          <pc:sldMk cId="3775579164" sldId="836"/>
        </pc:sldMkLst>
        <pc:picChg chg="add del">
          <ac:chgData name="Andy Knight" userId="83796dcb-bf45-487e-a1a6-451c47b30cdc" providerId="ADAL" clId="{0F9E4C14-84D1-4465-B46C-4394EA284CAE}" dt="2021-05-07T03:08:46.342" v="3036"/>
          <ac:picMkLst>
            <pc:docMk/>
            <pc:sldMk cId="3775579164" sldId="836"/>
            <ac:picMk id="14338" creationId="{BA19D2FE-958D-4070-9D02-AE980B85E46F}"/>
          </ac:picMkLst>
        </pc:picChg>
      </pc:sldChg>
      <pc:sldChg chg="add del">
        <pc:chgData name="Andy Knight" userId="83796dcb-bf45-487e-a1a6-451c47b30cdc" providerId="ADAL" clId="{0F9E4C14-84D1-4465-B46C-4394EA284CAE}" dt="2021-05-07T03:06:18.536" v="3026" actId="47"/>
        <pc:sldMkLst>
          <pc:docMk/>
          <pc:sldMk cId="2114913788" sldId="837"/>
        </pc:sldMkLst>
      </pc:sldChg>
      <pc:sldChg chg="add">
        <pc:chgData name="Andy Knight" userId="83796dcb-bf45-487e-a1a6-451c47b30cdc" providerId="ADAL" clId="{0F9E4C14-84D1-4465-B46C-4394EA284CAE}" dt="2021-05-07T03:06:21.497" v="3027"/>
        <pc:sldMkLst>
          <pc:docMk/>
          <pc:sldMk cId="2644719697" sldId="837"/>
        </pc:sldMkLst>
      </pc:sldChg>
      <pc:sldChg chg="addSp delSp modSp add">
        <pc:chgData name="Andy Knight" userId="83796dcb-bf45-487e-a1a6-451c47b30cdc" providerId="ADAL" clId="{0F9E4C14-84D1-4465-B46C-4394EA284CAE}" dt="2021-05-07T03:11:37.088" v="3087" actId="478"/>
        <pc:sldMkLst>
          <pc:docMk/>
          <pc:sldMk cId="46481018" sldId="838"/>
        </pc:sldMkLst>
        <pc:picChg chg="mod">
          <ac:chgData name="Andy Knight" userId="83796dcb-bf45-487e-a1a6-451c47b30cdc" providerId="ADAL" clId="{0F9E4C14-84D1-4465-B46C-4394EA284CAE}" dt="2021-05-07T03:10:19.545" v="3079"/>
          <ac:picMkLst>
            <pc:docMk/>
            <pc:sldMk cId="46481018" sldId="838"/>
            <ac:picMk id="6146" creationId="{D4E974C3-E16B-4B78-B516-7496B73BF7B7}"/>
          </ac:picMkLst>
        </pc:picChg>
        <pc:picChg chg="mod">
          <ac:chgData name="Andy Knight" userId="83796dcb-bf45-487e-a1a6-451c47b30cdc" providerId="ADAL" clId="{0F9E4C14-84D1-4465-B46C-4394EA284CAE}" dt="2021-05-07T03:10:26.103" v="3081"/>
          <ac:picMkLst>
            <pc:docMk/>
            <pc:sldMk cId="46481018" sldId="838"/>
            <ac:picMk id="6148" creationId="{F4A38505-57E7-41C1-9F2B-C91286D6C41B}"/>
          </ac:picMkLst>
        </pc:picChg>
        <pc:picChg chg="mod">
          <ac:chgData name="Andy Knight" userId="83796dcb-bf45-487e-a1a6-451c47b30cdc" providerId="ADAL" clId="{0F9E4C14-84D1-4465-B46C-4394EA284CAE}" dt="2021-05-07T03:10:30.791" v="3083"/>
          <ac:picMkLst>
            <pc:docMk/>
            <pc:sldMk cId="46481018" sldId="838"/>
            <ac:picMk id="6150" creationId="{442EDDE1-21E2-4290-A3E9-12D9172403CD}"/>
          </ac:picMkLst>
        </pc:picChg>
        <pc:picChg chg="add mod">
          <ac:chgData name="Andy Knight" userId="83796dcb-bf45-487e-a1a6-451c47b30cdc" providerId="ADAL" clId="{0F9E4C14-84D1-4465-B46C-4394EA284CAE}" dt="2021-05-07T03:09:43.407" v="3042" actId="1076"/>
          <ac:picMkLst>
            <pc:docMk/>
            <pc:sldMk cId="46481018" sldId="838"/>
            <ac:picMk id="16386" creationId="{43BA2F9A-2FD6-48DF-A7DD-770A34920FA9}"/>
          </ac:picMkLst>
        </pc:picChg>
        <pc:picChg chg="add del mod">
          <ac:chgData name="Andy Knight" userId="83796dcb-bf45-487e-a1a6-451c47b30cdc" providerId="ADAL" clId="{0F9E4C14-84D1-4465-B46C-4394EA284CAE}" dt="2021-05-07T03:11:37.088" v="3087" actId="478"/>
          <ac:picMkLst>
            <pc:docMk/>
            <pc:sldMk cId="46481018" sldId="838"/>
            <ac:picMk id="16388" creationId="{11C91AA4-9825-4DA8-8375-276718F30474}"/>
          </ac:picMkLst>
        </pc:picChg>
      </pc:sldChg>
      <pc:sldChg chg="modSp add del">
        <pc:chgData name="Andy Knight" userId="83796dcb-bf45-487e-a1a6-451c47b30cdc" providerId="ADAL" clId="{0F9E4C14-84D1-4465-B46C-4394EA284CAE}" dt="2021-05-07T03:08:45.608" v="3035"/>
        <pc:sldMkLst>
          <pc:docMk/>
          <pc:sldMk cId="834623186" sldId="838"/>
        </pc:sldMkLst>
        <pc:picChg chg="mod">
          <ac:chgData name="Andy Knight" userId="83796dcb-bf45-487e-a1a6-451c47b30cdc" providerId="ADAL" clId="{0F9E4C14-84D1-4465-B46C-4394EA284CAE}" dt="2021-05-07T03:08:44.984" v="3033" actId="14100"/>
          <ac:picMkLst>
            <pc:docMk/>
            <pc:sldMk cId="834623186" sldId="838"/>
            <ac:picMk id="14338" creationId="{BA19D2FE-958D-4070-9D02-AE980B85E46F}"/>
          </ac:picMkLst>
        </pc:picChg>
      </pc:sldChg>
      <pc:sldChg chg="add del">
        <pc:chgData name="Andy Knight" userId="83796dcb-bf45-487e-a1a6-451c47b30cdc" providerId="ADAL" clId="{0F9E4C14-84D1-4465-B46C-4394EA284CAE}" dt="2021-05-07T03:08:49.681" v="3038"/>
        <pc:sldMkLst>
          <pc:docMk/>
          <pc:sldMk cId="3545196591" sldId="838"/>
        </pc:sldMkLst>
      </pc:sldChg>
      <pc:sldChg chg="addSp delSp modSp new mod">
        <pc:chgData name="Andy Knight" userId="83796dcb-bf45-487e-a1a6-451c47b30cdc" providerId="ADAL" clId="{0F9E4C14-84D1-4465-B46C-4394EA284CAE}" dt="2021-05-07T03:15:50.162" v="3125" actId="1076"/>
        <pc:sldMkLst>
          <pc:docMk/>
          <pc:sldMk cId="22461763" sldId="839"/>
        </pc:sldMkLst>
        <pc:spChg chg="del">
          <ac:chgData name="Andy Knight" userId="83796dcb-bf45-487e-a1a6-451c47b30cdc" providerId="ADAL" clId="{0F9E4C14-84D1-4465-B46C-4394EA284CAE}" dt="2021-05-07T03:12:22.315" v="3089" actId="478"/>
          <ac:spMkLst>
            <pc:docMk/>
            <pc:sldMk cId="22461763" sldId="839"/>
            <ac:spMk id="2" creationId="{59B8412F-7629-44E7-B4F0-019C2D9AFF89}"/>
          </ac:spMkLst>
        </pc:spChg>
        <pc:spChg chg="del">
          <ac:chgData name="Andy Knight" userId="83796dcb-bf45-487e-a1a6-451c47b30cdc" providerId="ADAL" clId="{0F9E4C14-84D1-4465-B46C-4394EA284CAE}" dt="2021-05-07T03:12:24.124" v="3090" actId="478"/>
          <ac:spMkLst>
            <pc:docMk/>
            <pc:sldMk cId="22461763" sldId="839"/>
            <ac:spMk id="3" creationId="{52D03395-463C-4361-8BF4-37943DE4706C}"/>
          </ac:spMkLst>
        </pc:spChg>
        <pc:spChg chg="add mod">
          <ac:chgData name="Andy Knight" userId="83796dcb-bf45-487e-a1a6-451c47b30cdc" providerId="ADAL" clId="{0F9E4C14-84D1-4465-B46C-4394EA284CAE}" dt="2021-05-07T03:15:50.162" v="3125" actId="1076"/>
          <ac:spMkLst>
            <pc:docMk/>
            <pc:sldMk cId="22461763" sldId="839"/>
            <ac:spMk id="5" creationId="{9AEECC86-FE7D-4798-B6FC-17C6FB0ECCF2}"/>
          </ac:spMkLst>
        </pc:spChg>
        <pc:spChg chg="add del mod">
          <ac:chgData name="Andy Knight" userId="83796dcb-bf45-487e-a1a6-451c47b30cdc" providerId="ADAL" clId="{0F9E4C14-84D1-4465-B46C-4394EA284CAE}" dt="2021-05-07T03:14:58.127" v="3113" actId="478"/>
          <ac:spMkLst>
            <pc:docMk/>
            <pc:sldMk cId="22461763" sldId="839"/>
            <ac:spMk id="7" creationId="{F81D02CE-87F7-4F25-9B7D-282CDB6A2A0A}"/>
          </ac:spMkLst>
        </pc:spChg>
        <pc:picChg chg="add del">
          <ac:chgData name="Andy Knight" userId="83796dcb-bf45-487e-a1a6-451c47b30cdc" providerId="ADAL" clId="{0F9E4C14-84D1-4465-B46C-4394EA284CAE}" dt="2021-05-07T03:12:49.430" v="3092"/>
          <ac:picMkLst>
            <pc:docMk/>
            <pc:sldMk cId="22461763" sldId="839"/>
            <ac:picMk id="17410" creationId="{6D42DF49-E2B2-4D42-A255-32BBEE168BE5}"/>
          </ac:picMkLst>
        </pc:picChg>
        <pc:picChg chg="add mod">
          <ac:chgData name="Andy Knight" userId="83796dcb-bf45-487e-a1a6-451c47b30cdc" providerId="ADAL" clId="{0F9E4C14-84D1-4465-B46C-4394EA284CAE}" dt="2021-05-07T03:13:32.155" v="3102" actId="1076"/>
          <ac:picMkLst>
            <pc:docMk/>
            <pc:sldMk cId="22461763" sldId="839"/>
            <ac:picMk id="17412" creationId="{37FD636C-5A27-4B93-8CCB-A8A102D0B130}"/>
          </ac:picMkLst>
        </pc:picChg>
      </pc:sldChg>
      <pc:sldChg chg="addSp delSp modSp new mod modClrScheme modAnim chgLayout">
        <pc:chgData name="Andy Knight" userId="83796dcb-bf45-487e-a1a6-451c47b30cdc" providerId="ADAL" clId="{0F9E4C14-84D1-4465-B46C-4394EA284CAE}" dt="2021-05-07T03:19:01.110" v="3134" actId="1076"/>
        <pc:sldMkLst>
          <pc:docMk/>
          <pc:sldMk cId="2459173304" sldId="840"/>
        </pc:sldMkLst>
        <pc:spChg chg="del">
          <ac:chgData name="Andy Knight" userId="83796dcb-bf45-487e-a1a6-451c47b30cdc" providerId="ADAL" clId="{0F9E4C14-84D1-4465-B46C-4394EA284CAE}" dt="2021-05-07T03:17:20.662" v="3127" actId="700"/>
          <ac:spMkLst>
            <pc:docMk/>
            <pc:sldMk cId="2459173304" sldId="840"/>
            <ac:spMk id="2" creationId="{0C50CC4A-4A1B-4CED-98B3-A9386284A898}"/>
          </ac:spMkLst>
        </pc:spChg>
        <pc:spChg chg="del mod ord">
          <ac:chgData name="Andy Knight" userId="83796dcb-bf45-487e-a1a6-451c47b30cdc" providerId="ADAL" clId="{0F9E4C14-84D1-4465-B46C-4394EA284CAE}" dt="2021-05-07T03:17:20.662" v="3127" actId="700"/>
          <ac:spMkLst>
            <pc:docMk/>
            <pc:sldMk cId="2459173304" sldId="840"/>
            <ac:spMk id="3" creationId="{2B3ED02B-6C14-4799-8803-B19694BBE403}"/>
          </ac:spMkLst>
        </pc:spChg>
        <pc:spChg chg="add del mod ord">
          <ac:chgData name="Andy Knight" userId="83796dcb-bf45-487e-a1a6-451c47b30cdc" providerId="ADAL" clId="{0F9E4C14-84D1-4465-B46C-4394EA284CAE}" dt="2021-05-07T03:17:23.296" v="3128" actId="478"/>
          <ac:spMkLst>
            <pc:docMk/>
            <pc:sldMk cId="2459173304" sldId="840"/>
            <ac:spMk id="4" creationId="{3919765D-4680-4D9D-885D-CBEC7EA8C59C}"/>
          </ac:spMkLst>
        </pc:spChg>
        <pc:spChg chg="add del">
          <ac:chgData name="Andy Knight" userId="83796dcb-bf45-487e-a1a6-451c47b30cdc" providerId="ADAL" clId="{0F9E4C14-84D1-4465-B46C-4394EA284CAE}" dt="2021-05-07T03:17:24.619" v="3130" actId="22"/>
          <ac:spMkLst>
            <pc:docMk/>
            <pc:sldMk cId="2459173304" sldId="840"/>
            <ac:spMk id="6" creationId="{4E8F6CB3-7640-4276-BF7F-647EF0CB7E36}"/>
          </ac:spMkLst>
        </pc:spChg>
        <pc:picChg chg="add mod">
          <ac:chgData name="Andy Knight" userId="83796dcb-bf45-487e-a1a6-451c47b30cdc" providerId="ADAL" clId="{0F9E4C14-84D1-4465-B46C-4394EA284CAE}" dt="2021-05-07T03:19:01.110" v="3134" actId="1076"/>
          <ac:picMkLst>
            <pc:docMk/>
            <pc:sldMk cId="2459173304" sldId="840"/>
            <ac:picMk id="7" creationId="{63AB45BF-25D3-4D4E-B7BC-380E7F42D675}"/>
          </ac:picMkLst>
        </pc:picChg>
      </pc:sldChg>
      <pc:sldChg chg="new del">
        <pc:chgData name="Andy Knight" userId="83796dcb-bf45-487e-a1a6-451c47b30cdc" providerId="ADAL" clId="{0F9E4C14-84D1-4465-B46C-4394EA284CAE}" dt="2021-05-07T03:19:43.321" v="3136" actId="680"/>
        <pc:sldMkLst>
          <pc:docMk/>
          <pc:sldMk cId="1473031275" sldId="841"/>
        </pc:sldMkLst>
      </pc:sldChg>
      <pc:sldChg chg="addSp delSp modSp add mod">
        <pc:chgData name="Andy Knight" userId="83796dcb-bf45-487e-a1a6-451c47b30cdc" providerId="ADAL" clId="{0F9E4C14-84D1-4465-B46C-4394EA284CAE}" dt="2021-05-07T03:37:05.192" v="3280" actId="20577"/>
        <pc:sldMkLst>
          <pc:docMk/>
          <pc:sldMk cId="3243757856" sldId="841"/>
        </pc:sldMkLst>
        <pc:spChg chg="add mod">
          <ac:chgData name="Andy Knight" userId="83796dcb-bf45-487e-a1a6-451c47b30cdc" providerId="ADAL" clId="{0F9E4C14-84D1-4465-B46C-4394EA284CAE}" dt="2021-05-07T03:23:40.401" v="3186" actId="14100"/>
          <ac:spMkLst>
            <pc:docMk/>
            <pc:sldMk cId="3243757856" sldId="841"/>
            <ac:spMk id="2" creationId="{4D16BE16-4D63-4E9D-8F40-A92CB3C756D0}"/>
          </ac:spMkLst>
        </pc:spChg>
        <pc:spChg chg="mod">
          <ac:chgData name="Andy Knight" userId="83796dcb-bf45-487e-a1a6-451c47b30cdc" providerId="ADAL" clId="{0F9E4C14-84D1-4465-B46C-4394EA284CAE}" dt="2021-05-07T03:37:05.192" v="3280" actId="20577"/>
          <ac:spMkLst>
            <pc:docMk/>
            <pc:sldMk cId="3243757856" sldId="841"/>
            <ac:spMk id="7" creationId="{7CEF29D6-5BCD-4696-9E54-75CEE5A183EF}"/>
          </ac:spMkLst>
        </pc:spChg>
        <pc:picChg chg="add mod">
          <ac:chgData name="Andy Knight" userId="83796dcb-bf45-487e-a1a6-451c47b30cdc" providerId="ADAL" clId="{0F9E4C14-84D1-4465-B46C-4394EA284CAE}" dt="2021-05-07T03:20:55.521" v="3143" actId="1076"/>
          <ac:picMkLst>
            <pc:docMk/>
            <pc:sldMk cId="3243757856" sldId="841"/>
            <ac:picMk id="5" creationId="{BA3D4399-5BC5-4F65-9696-50A6A29751EE}"/>
          </ac:picMkLst>
        </pc:picChg>
        <pc:picChg chg="mod">
          <ac:chgData name="Andy Knight" userId="83796dcb-bf45-487e-a1a6-451c47b30cdc" providerId="ADAL" clId="{0F9E4C14-84D1-4465-B46C-4394EA284CAE}" dt="2021-05-07T03:23:31.083" v="3184" actId="1076"/>
          <ac:picMkLst>
            <pc:docMk/>
            <pc:sldMk cId="3243757856" sldId="841"/>
            <ac:picMk id="1026" creationId="{890DA87D-CFCE-4EA7-97F1-08622161C364}"/>
          </ac:picMkLst>
        </pc:picChg>
        <pc:picChg chg="del mod">
          <ac:chgData name="Andy Knight" userId="83796dcb-bf45-487e-a1a6-451c47b30cdc" providerId="ADAL" clId="{0F9E4C14-84D1-4465-B46C-4394EA284CAE}" dt="2021-05-07T03:21:18.092" v="3148" actId="478"/>
          <ac:picMkLst>
            <pc:docMk/>
            <pc:sldMk cId="3243757856" sldId="841"/>
            <ac:picMk id="1028" creationId="{B6A75685-1CC6-4BAD-8481-12E127C6DDEE}"/>
          </ac:picMkLst>
        </pc:picChg>
      </pc:sldChg>
    </pc:docChg>
  </pc:docChgLst>
  <pc:docChgLst>
    <pc:chgData name="Tia Nieland" userId="9b55ad88-b4c0-4bd6-8eaf-42ccb929ced6" providerId="ADAL" clId="{13E29A35-753C-5249-9D43-826F1D182F54}"/>
    <pc:docChg chg="undo custSel addSld modSld modMainMaster">
      <pc:chgData name="Tia Nieland" userId="9b55ad88-b4c0-4bd6-8eaf-42ccb929ced6" providerId="ADAL" clId="{13E29A35-753C-5249-9D43-826F1D182F54}" dt="2021-04-21T15:36:06.972" v="513" actId="14100"/>
      <pc:docMkLst>
        <pc:docMk/>
      </pc:docMkLst>
      <pc:sldChg chg="addSp delSp modSp mod modClrScheme chgLayout">
        <pc:chgData name="Tia Nieland" userId="9b55ad88-b4c0-4bd6-8eaf-42ccb929ced6" providerId="ADAL" clId="{13E29A35-753C-5249-9D43-826F1D182F54}" dt="2021-04-21T15:34:44.434" v="512" actId="20577"/>
        <pc:sldMkLst>
          <pc:docMk/>
          <pc:sldMk cId="2007332296" sldId="723"/>
        </pc:sldMkLst>
        <pc:spChg chg="mod ord">
          <ac:chgData name="Tia Nieland" userId="9b55ad88-b4c0-4bd6-8eaf-42ccb929ced6" providerId="ADAL" clId="{13E29A35-753C-5249-9D43-826F1D182F54}" dt="2021-04-21T15:34:44.434" v="512" actId="20577"/>
          <ac:spMkLst>
            <pc:docMk/>
            <pc:sldMk cId="2007332296" sldId="723"/>
            <ac:spMk id="2" creationId="{BDB19A9D-5E50-214A-922E-F73D8369502B}"/>
          </ac:spMkLst>
        </pc:spChg>
        <pc:spChg chg="add del mod ord">
          <ac:chgData name="Tia Nieland" userId="9b55ad88-b4c0-4bd6-8eaf-42ccb929ced6" providerId="ADAL" clId="{13E29A35-753C-5249-9D43-826F1D182F54}" dt="2021-04-21T14:38:42.748" v="52" actId="700"/>
          <ac:spMkLst>
            <pc:docMk/>
            <pc:sldMk cId="2007332296" sldId="723"/>
            <ac:spMk id="3" creationId="{EE48FB8B-A94D-694C-BF25-161A747C5066}"/>
          </ac:spMkLst>
        </pc:spChg>
        <pc:spChg chg="mod ord">
          <ac:chgData name="Tia Nieland" userId="9b55ad88-b4c0-4bd6-8eaf-42ccb929ced6" providerId="ADAL" clId="{13E29A35-753C-5249-9D43-826F1D182F54}" dt="2021-04-21T15:19:58.349" v="143" actId="700"/>
          <ac:spMkLst>
            <pc:docMk/>
            <pc:sldMk cId="2007332296" sldId="723"/>
            <ac:spMk id="4" creationId="{8C6B262E-0352-1B4C-93B2-327836051501}"/>
          </ac:spMkLst>
        </pc:spChg>
        <pc:spChg chg="add del mod">
          <ac:chgData name="Tia Nieland" userId="9b55ad88-b4c0-4bd6-8eaf-42ccb929ced6" providerId="ADAL" clId="{13E29A35-753C-5249-9D43-826F1D182F54}" dt="2021-04-21T14:38:07.524" v="47" actId="478"/>
          <ac:spMkLst>
            <pc:docMk/>
            <pc:sldMk cId="2007332296" sldId="723"/>
            <ac:spMk id="5" creationId="{B690983B-976D-0C49-95BE-FDC0311DEBB2}"/>
          </ac:spMkLst>
        </pc:spChg>
        <pc:spChg chg="add del mod">
          <ac:chgData name="Tia Nieland" userId="9b55ad88-b4c0-4bd6-8eaf-42ccb929ced6" providerId="ADAL" clId="{13E29A35-753C-5249-9D43-826F1D182F54}" dt="2021-04-21T14:39:32.200" v="59" actId="478"/>
          <ac:spMkLst>
            <pc:docMk/>
            <pc:sldMk cId="2007332296" sldId="723"/>
            <ac:spMk id="6" creationId="{B2DB03C7-EDCB-ED4D-904A-CF4BD981AAED}"/>
          </ac:spMkLst>
        </pc:spChg>
        <pc:spChg chg="add del mod">
          <ac:chgData name="Tia Nieland" userId="9b55ad88-b4c0-4bd6-8eaf-42ccb929ced6" providerId="ADAL" clId="{13E29A35-753C-5249-9D43-826F1D182F54}" dt="2021-04-21T15:27:14.096" v="220" actId="207"/>
          <ac:spMkLst>
            <pc:docMk/>
            <pc:sldMk cId="2007332296" sldId="723"/>
            <ac:spMk id="9" creationId="{6089B725-387C-214F-9654-7E580F6C1D71}"/>
          </ac:spMkLst>
        </pc:spChg>
        <pc:spChg chg="add del mod">
          <ac:chgData name="Tia Nieland" userId="9b55ad88-b4c0-4bd6-8eaf-42ccb929ced6" providerId="ADAL" clId="{13E29A35-753C-5249-9D43-826F1D182F54}" dt="2021-04-21T15:27:14.096" v="220" actId="207"/>
          <ac:spMkLst>
            <pc:docMk/>
            <pc:sldMk cId="2007332296" sldId="723"/>
            <ac:spMk id="10" creationId="{9C515988-B63B-A041-B919-173DCF0D062D}"/>
          </ac:spMkLst>
        </pc:spChg>
        <pc:spChg chg="add del mod ord">
          <ac:chgData name="Tia Nieland" userId="9b55ad88-b4c0-4bd6-8eaf-42ccb929ced6" providerId="ADAL" clId="{13E29A35-753C-5249-9D43-826F1D182F54}" dt="2021-04-21T14:38:49.954" v="53" actId="700"/>
          <ac:spMkLst>
            <pc:docMk/>
            <pc:sldMk cId="2007332296" sldId="723"/>
            <ac:spMk id="11" creationId="{1DA3C289-6C4A-184B-B8CB-D3C8BC76C722}"/>
          </ac:spMkLst>
        </pc:spChg>
        <pc:spChg chg="add del mod ord">
          <ac:chgData name="Tia Nieland" userId="9b55ad88-b4c0-4bd6-8eaf-42ccb929ced6" providerId="ADAL" clId="{13E29A35-753C-5249-9D43-826F1D182F54}" dt="2021-04-21T14:39:10.929" v="55" actId="700"/>
          <ac:spMkLst>
            <pc:docMk/>
            <pc:sldMk cId="2007332296" sldId="723"/>
            <ac:spMk id="12" creationId="{10C32D7C-D87B-504C-B09D-A3C01213D781}"/>
          </ac:spMkLst>
        </pc:spChg>
        <pc:spChg chg="add del mod ord">
          <ac:chgData name="Tia Nieland" userId="9b55ad88-b4c0-4bd6-8eaf-42ccb929ced6" providerId="ADAL" clId="{13E29A35-753C-5249-9D43-826F1D182F54}" dt="2021-04-21T14:39:14.875" v="56" actId="6264"/>
          <ac:spMkLst>
            <pc:docMk/>
            <pc:sldMk cId="2007332296" sldId="723"/>
            <ac:spMk id="13" creationId="{6BDBD068-10BF-B044-A63C-F3CF38B24B58}"/>
          </ac:spMkLst>
        </pc:spChg>
        <pc:spChg chg="add del mod">
          <ac:chgData name="Tia Nieland" userId="9b55ad88-b4c0-4bd6-8eaf-42ccb929ced6" providerId="ADAL" clId="{13E29A35-753C-5249-9D43-826F1D182F54}" dt="2021-04-21T14:39:14.875" v="56" actId="6264"/>
          <ac:spMkLst>
            <pc:docMk/>
            <pc:sldMk cId="2007332296" sldId="723"/>
            <ac:spMk id="14" creationId="{D65B0E30-5A58-1C43-AD74-ECE9548D2090}"/>
          </ac:spMkLst>
        </pc:spChg>
        <pc:spChg chg="add del mod">
          <ac:chgData name="Tia Nieland" userId="9b55ad88-b4c0-4bd6-8eaf-42ccb929ced6" providerId="ADAL" clId="{13E29A35-753C-5249-9D43-826F1D182F54}" dt="2021-04-21T14:39:14.875" v="56" actId="6264"/>
          <ac:spMkLst>
            <pc:docMk/>
            <pc:sldMk cId="2007332296" sldId="723"/>
            <ac:spMk id="15" creationId="{8589E2D4-2321-094D-B2DF-49B20C749314}"/>
          </ac:spMkLst>
        </pc:spChg>
        <pc:spChg chg="add del mod ord">
          <ac:chgData name="Tia Nieland" userId="9b55ad88-b4c0-4bd6-8eaf-42ccb929ced6" providerId="ADAL" clId="{13E29A35-753C-5249-9D43-826F1D182F54}" dt="2021-04-21T15:19:58.349" v="143" actId="700"/>
          <ac:spMkLst>
            <pc:docMk/>
            <pc:sldMk cId="2007332296" sldId="723"/>
            <ac:spMk id="16" creationId="{17C0A4B7-3BEB-824D-854E-A3B3B44E73E9}"/>
          </ac:spMkLst>
        </pc:spChg>
        <pc:picChg chg="add del mod">
          <ac:chgData name="Tia Nieland" userId="9b55ad88-b4c0-4bd6-8eaf-42ccb929ced6" providerId="ADAL" clId="{13E29A35-753C-5249-9D43-826F1D182F54}" dt="2021-04-21T15:22:56.932" v="157" actId="1076"/>
          <ac:picMkLst>
            <pc:docMk/>
            <pc:sldMk cId="2007332296" sldId="723"/>
            <ac:picMk id="7" creationId="{9F2BFB7A-2F9E-8143-9731-03026061797F}"/>
          </ac:picMkLst>
        </pc:picChg>
        <pc:picChg chg="add del mod">
          <ac:chgData name="Tia Nieland" userId="9b55ad88-b4c0-4bd6-8eaf-42ccb929ced6" providerId="ADAL" clId="{13E29A35-753C-5249-9D43-826F1D182F54}" dt="2021-04-21T14:38:05.904" v="46" actId="478"/>
          <ac:picMkLst>
            <pc:docMk/>
            <pc:sldMk cId="2007332296" sldId="723"/>
            <ac:picMk id="8" creationId="{A953A07A-6B03-9242-ADCE-1466E1081BEB}"/>
          </ac:picMkLst>
        </pc:picChg>
      </pc:sldChg>
      <pc:sldChg chg="modSp mod">
        <pc:chgData name="Tia Nieland" userId="9b55ad88-b4c0-4bd6-8eaf-42ccb929ced6" providerId="ADAL" clId="{13E29A35-753C-5249-9D43-826F1D182F54}" dt="2021-04-21T15:28:59.530" v="225" actId="2711"/>
        <pc:sldMkLst>
          <pc:docMk/>
          <pc:sldMk cId="4148376180" sldId="737"/>
        </pc:sldMkLst>
        <pc:spChg chg="mod">
          <ac:chgData name="Tia Nieland" userId="9b55ad88-b4c0-4bd6-8eaf-42ccb929ced6" providerId="ADAL" clId="{13E29A35-753C-5249-9D43-826F1D182F54}" dt="2021-04-21T15:28:54.535" v="224" actId="2711"/>
          <ac:spMkLst>
            <pc:docMk/>
            <pc:sldMk cId="4148376180" sldId="737"/>
            <ac:spMk id="3" creationId="{B0E8FCEC-E9EA-D44B-907D-0E27F928224D}"/>
          </ac:spMkLst>
        </pc:spChg>
        <pc:spChg chg="mod">
          <ac:chgData name="Tia Nieland" userId="9b55ad88-b4c0-4bd6-8eaf-42ccb929ced6" providerId="ADAL" clId="{13E29A35-753C-5249-9D43-826F1D182F54}" dt="2021-04-21T15:28:59.530" v="225" actId="2711"/>
          <ac:spMkLst>
            <pc:docMk/>
            <pc:sldMk cId="4148376180" sldId="737"/>
            <ac:spMk id="4" creationId="{FAE48EC4-A7CA-EE40-B244-89DCEA315A8A}"/>
          </ac:spMkLst>
        </pc:spChg>
      </pc:sldChg>
      <pc:sldChg chg="modSp mod">
        <pc:chgData name="Tia Nieland" userId="9b55ad88-b4c0-4bd6-8eaf-42ccb929ced6" providerId="ADAL" clId="{13E29A35-753C-5249-9D43-826F1D182F54}" dt="2021-04-21T15:29:16.601" v="228" actId="14100"/>
        <pc:sldMkLst>
          <pc:docMk/>
          <pc:sldMk cId="950155672" sldId="738"/>
        </pc:sldMkLst>
        <pc:spChg chg="mod">
          <ac:chgData name="Tia Nieland" userId="9b55ad88-b4c0-4bd6-8eaf-42ccb929ced6" providerId="ADAL" clId="{13E29A35-753C-5249-9D43-826F1D182F54}" dt="2021-04-21T15:29:16.601" v="228" actId="14100"/>
          <ac:spMkLst>
            <pc:docMk/>
            <pc:sldMk cId="950155672" sldId="738"/>
            <ac:spMk id="3" creationId="{AD595F4B-4A7B-224F-BD91-22C98932D74A}"/>
          </ac:spMkLst>
        </pc:spChg>
      </pc:sldChg>
      <pc:sldChg chg="modSp mod">
        <pc:chgData name="Tia Nieland" userId="9b55ad88-b4c0-4bd6-8eaf-42ccb929ced6" providerId="ADAL" clId="{13E29A35-753C-5249-9D43-826F1D182F54}" dt="2021-04-21T15:30:22.667" v="314" actId="20577"/>
        <pc:sldMkLst>
          <pc:docMk/>
          <pc:sldMk cId="4248560881" sldId="739"/>
        </pc:sldMkLst>
        <pc:spChg chg="mod">
          <ac:chgData name="Tia Nieland" userId="9b55ad88-b4c0-4bd6-8eaf-42ccb929ced6" providerId="ADAL" clId="{13E29A35-753C-5249-9D43-826F1D182F54}" dt="2021-04-21T15:30:22.667" v="314" actId="20577"/>
          <ac:spMkLst>
            <pc:docMk/>
            <pc:sldMk cId="4248560881" sldId="739"/>
            <ac:spMk id="3" creationId="{93D8A941-2CAB-324E-B219-E5D6C88D3CB3}"/>
          </ac:spMkLst>
        </pc:spChg>
      </pc:sldChg>
      <pc:sldChg chg="modSp mod">
        <pc:chgData name="Tia Nieland" userId="9b55ad88-b4c0-4bd6-8eaf-42ccb929ced6" providerId="ADAL" clId="{13E29A35-753C-5249-9D43-826F1D182F54}" dt="2021-04-21T15:30:44.750" v="328" actId="20577"/>
        <pc:sldMkLst>
          <pc:docMk/>
          <pc:sldMk cId="2141412335" sldId="740"/>
        </pc:sldMkLst>
        <pc:spChg chg="mod">
          <ac:chgData name="Tia Nieland" userId="9b55ad88-b4c0-4bd6-8eaf-42ccb929ced6" providerId="ADAL" clId="{13E29A35-753C-5249-9D43-826F1D182F54}" dt="2021-04-21T15:30:44.750" v="328" actId="20577"/>
          <ac:spMkLst>
            <pc:docMk/>
            <pc:sldMk cId="2141412335" sldId="740"/>
            <ac:spMk id="3" creationId="{98AA6A10-E26A-6440-86CE-298C7A1C8E00}"/>
          </ac:spMkLst>
        </pc:spChg>
      </pc:sldChg>
      <pc:sldChg chg="modSp mod">
        <pc:chgData name="Tia Nieland" userId="9b55ad88-b4c0-4bd6-8eaf-42ccb929ced6" providerId="ADAL" clId="{13E29A35-753C-5249-9D43-826F1D182F54}" dt="2021-04-21T15:34:06.606" v="395" actId="20577"/>
        <pc:sldMkLst>
          <pc:docMk/>
          <pc:sldMk cId="641359628" sldId="743"/>
        </pc:sldMkLst>
        <pc:spChg chg="mod">
          <ac:chgData name="Tia Nieland" userId="9b55ad88-b4c0-4bd6-8eaf-42ccb929ced6" providerId="ADAL" clId="{13E29A35-753C-5249-9D43-826F1D182F54}" dt="2021-04-21T15:34:06.606" v="395" actId="20577"/>
          <ac:spMkLst>
            <pc:docMk/>
            <pc:sldMk cId="641359628" sldId="743"/>
            <ac:spMk id="3" creationId="{47C432C0-8CCC-BA47-A228-B86E983B8572}"/>
          </ac:spMkLst>
        </pc:spChg>
      </pc:sldChg>
      <pc:sldChg chg="add">
        <pc:chgData name="Tia Nieland" userId="9b55ad88-b4c0-4bd6-8eaf-42ccb929ced6" providerId="ADAL" clId="{13E29A35-753C-5249-9D43-826F1D182F54}" dt="2021-04-21T14:36:21.205" v="0" actId="2890"/>
        <pc:sldMkLst>
          <pc:docMk/>
          <pc:sldMk cId="4250143434" sldId="746"/>
        </pc:sldMkLst>
      </pc:sldChg>
      <pc:sldChg chg="addSp delSp modSp add mod modClrScheme chgLayout">
        <pc:chgData name="Tia Nieland" userId="9b55ad88-b4c0-4bd6-8eaf-42ccb929ced6" providerId="ADAL" clId="{13E29A35-753C-5249-9D43-826F1D182F54}" dt="2021-04-21T15:23:42.164" v="175" actId="20577"/>
        <pc:sldMkLst>
          <pc:docMk/>
          <pc:sldMk cId="753902036" sldId="747"/>
        </pc:sldMkLst>
        <pc:spChg chg="mod ord">
          <ac:chgData name="Tia Nieland" userId="9b55ad88-b4c0-4bd6-8eaf-42ccb929ced6" providerId="ADAL" clId="{13E29A35-753C-5249-9D43-826F1D182F54}" dt="2021-04-21T15:17:16.792" v="131" actId="700"/>
          <ac:spMkLst>
            <pc:docMk/>
            <pc:sldMk cId="753902036" sldId="747"/>
            <ac:spMk id="2" creationId="{BDB19A9D-5E50-214A-922E-F73D8369502B}"/>
          </ac:spMkLst>
        </pc:spChg>
        <pc:spChg chg="mod ord">
          <ac:chgData name="Tia Nieland" userId="9b55ad88-b4c0-4bd6-8eaf-42ccb929ced6" providerId="ADAL" clId="{13E29A35-753C-5249-9D43-826F1D182F54}" dt="2021-04-21T15:23:42.164" v="175" actId="20577"/>
          <ac:spMkLst>
            <pc:docMk/>
            <pc:sldMk cId="753902036" sldId="747"/>
            <ac:spMk id="4" creationId="{8C6B262E-0352-1B4C-93B2-327836051501}"/>
          </ac:spMkLst>
        </pc:spChg>
        <pc:spChg chg="del">
          <ac:chgData name="Tia Nieland" userId="9b55ad88-b4c0-4bd6-8eaf-42ccb929ced6" providerId="ADAL" clId="{13E29A35-753C-5249-9D43-826F1D182F54}" dt="2021-04-21T15:00:10.419" v="125" actId="478"/>
          <ac:spMkLst>
            <pc:docMk/>
            <pc:sldMk cId="753902036" sldId="747"/>
            <ac:spMk id="9" creationId="{6089B725-387C-214F-9654-7E580F6C1D71}"/>
          </ac:spMkLst>
        </pc:spChg>
        <pc:spChg chg="del">
          <ac:chgData name="Tia Nieland" userId="9b55ad88-b4c0-4bd6-8eaf-42ccb929ced6" providerId="ADAL" clId="{13E29A35-753C-5249-9D43-826F1D182F54}" dt="2021-04-21T15:00:12.756" v="126" actId="478"/>
          <ac:spMkLst>
            <pc:docMk/>
            <pc:sldMk cId="753902036" sldId="747"/>
            <ac:spMk id="10" creationId="{9C515988-B63B-A041-B919-173DCF0D062D}"/>
          </ac:spMkLst>
        </pc:spChg>
        <pc:spChg chg="add del mod">
          <ac:chgData name="Tia Nieland" userId="9b55ad88-b4c0-4bd6-8eaf-42ccb929ced6" providerId="ADAL" clId="{13E29A35-753C-5249-9D43-826F1D182F54}" dt="2021-04-21T14:46:27.446" v="109" actId="478"/>
          <ac:spMkLst>
            <pc:docMk/>
            <pc:sldMk cId="753902036" sldId="747"/>
            <ac:spMk id="11" creationId="{4F893BBA-869E-F34C-B4CA-7F1CBDBE7EFE}"/>
          </ac:spMkLst>
        </pc:spChg>
        <pc:spChg chg="add del mod">
          <ac:chgData name="Tia Nieland" userId="9b55ad88-b4c0-4bd6-8eaf-42ccb929ced6" providerId="ADAL" clId="{13E29A35-753C-5249-9D43-826F1D182F54}" dt="2021-04-21T14:46:24.759" v="108" actId="478"/>
          <ac:spMkLst>
            <pc:docMk/>
            <pc:sldMk cId="753902036" sldId="747"/>
            <ac:spMk id="12" creationId="{067706BF-B730-F14E-AA8E-E12615AC4939}"/>
          </ac:spMkLst>
        </pc:spChg>
        <pc:spChg chg="add del">
          <ac:chgData name="Tia Nieland" userId="9b55ad88-b4c0-4bd6-8eaf-42ccb929ced6" providerId="ADAL" clId="{13E29A35-753C-5249-9D43-826F1D182F54}" dt="2021-04-21T14:59:54.884" v="120"/>
          <ac:spMkLst>
            <pc:docMk/>
            <pc:sldMk cId="753902036" sldId="747"/>
            <ac:spMk id="16" creationId="{17C0A4B7-3BEB-824D-854E-A3B3B44E73E9}"/>
          </ac:spMkLst>
        </pc:spChg>
        <pc:picChg chg="add del mod">
          <ac:chgData name="Tia Nieland" userId="9b55ad88-b4c0-4bd6-8eaf-42ccb929ced6" providerId="ADAL" clId="{13E29A35-753C-5249-9D43-826F1D182F54}" dt="2021-04-21T14:59:28.607" v="119"/>
          <ac:picMkLst>
            <pc:docMk/>
            <pc:sldMk cId="753902036" sldId="747"/>
            <ac:picMk id="5" creationId="{0B2E3366-F51B-894D-B229-79362867BDEA}"/>
          </ac:picMkLst>
        </pc:picChg>
        <pc:picChg chg="del">
          <ac:chgData name="Tia Nieland" userId="9b55ad88-b4c0-4bd6-8eaf-42ccb929ced6" providerId="ADAL" clId="{13E29A35-753C-5249-9D43-826F1D182F54}" dt="2021-04-21T15:00:07.695" v="124" actId="478"/>
          <ac:picMkLst>
            <pc:docMk/>
            <pc:sldMk cId="753902036" sldId="747"/>
            <ac:picMk id="7" creationId="{9F2BFB7A-2F9E-8143-9731-03026061797F}"/>
          </ac:picMkLst>
        </pc:picChg>
        <pc:picChg chg="del">
          <ac:chgData name="Tia Nieland" userId="9b55ad88-b4c0-4bd6-8eaf-42ccb929ced6" providerId="ADAL" clId="{13E29A35-753C-5249-9D43-826F1D182F54}" dt="2021-04-21T15:00:07.695" v="124" actId="478"/>
          <ac:picMkLst>
            <pc:docMk/>
            <pc:sldMk cId="753902036" sldId="747"/>
            <ac:picMk id="8" creationId="{A953A07A-6B03-9242-ADCE-1466E1081BEB}"/>
          </ac:picMkLst>
        </pc:picChg>
        <pc:picChg chg="add del mod">
          <ac:chgData name="Tia Nieland" userId="9b55ad88-b4c0-4bd6-8eaf-42ccb929ced6" providerId="ADAL" clId="{13E29A35-753C-5249-9D43-826F1D182F54}" dt="2021-04-21T15:00:05.206" v="123" actId="478"/>
          <ac:picMkLst>
            <pc:docMk/>
            <pc:sldMk cId="753902036" sldId="747"/>
            <ac:picMk id="13" creationId="{8233C6B1-8119-9A4E-84FC-45FC1E0A44C9}"/>
          </ac:picMkLst>
        </pc:picChg>
        <pc:picChg chg="add del mod ord">
          <ac:chgData name="Tia Nieland" userId="9b55ad88-b4c0-4bd6-8eaf-42ccb929ced6" providerId="ADAL" clId="{13E29A35-753C-5249-9D43-826F1D182F54}" dt="2021-04-21T15:17:23.162" v="135" actId="478"/>
          <ac:picMkLst>
            <pc:docMk/>
            <pc:sldMk cId="753902036" sldId="747"/>
            <ac:picMk id="14" creationId="{E60ADFEB-8A23-9A4A-B1F4-30D3EE83AC16}"/>
          </ac:picMkLst>
        </pc:picChg>
        <pc:picChg chg="add mod">
          <ac:chgData name="Tia Nieland" userId="9b55ad88-b4c0-4bd6-8eaf-42ccb929ced6" providerId="ADAL" clId="{13E29A35-753C-5249-9D43-826F1D182F54}" dt="2021-04-21T15:17:59.816" v="141" actId="1076"/>
          <ac:picMkLst>
            <pc:docMk/>
            <pc:sldMk cId="753902036" sldId="747"/>
            <ac:picMk id="17" creationId="{19702938-8AB3-E942-9212-71967EDF4056}"/>
          </ac:picMkLst>
        </pc:picChg>
      </pc:sldChg>
      <pc:sldMasterChg chg="delSp modSp mod addSldLayout modSldLayout sldLayoutOrd">
        <pc:chgData name="Tia Nieland" userId="9b55ad88-b4c0-4bd6-8eaf-42ccb929ced6" providerId="ADAL" clId="{13E29A35-753C-5249-9D43-826F1D182F54}" dt="2021-04-21T15:36:06.972" v="513" actId="14100"/>
        <pc:sldMasterMkLst>
          <pc:docMk/>
          <pc:sldMasterMk cId="2240294302" sldId="2147483808"/>
        </pc:sldMasterMkLst>
        <pc:spChg chg="mod">
          <ac:chgData name="Tia Nieland" userId="9b55ad88-b4c0-4bd6-8eaf-42ccb929ced6" providerId="ADAL" clId="{13E29A35-753C-5249-9D43-826F1D182F54}" dt="2021-04-21T14:43:03.513" v="66" actId="2711"/>
          <ac:spMkLst>
            <pc:docMk/>
            <pc:sldMasterMk cId="2240294302" sldId="2147483808"/>
            <ac:spMk id="2" creationId="{34473DD6-51AA-9D49-8000-D77E2590BBCF}"/>
          </ac:spMkLst>
        </pc:spChg>
        <pc:spChg chg="mod">
          <ac:chgData name="Tia Nieland" userId="9b55ad88-b4c0-4bd6-8eaf-42ccb929ced6" providerId="ADAL" clId="{13E29A35-753C-5249-9D43-826F1D182F54}" dt="2021-04-21T14:43:09.987" v="71" actId="2711"/>
          <ac:spMkLst>
            <pc:docMk/>
            <pc:sldMasterMk cId="2240294302" sldId="2147483808"/>
            <ac:spMk id="3" creationId="{D7C25DED-1DA7-A741-BDB2-0878DDBAA3A3}"/>
          </ac:spMkLst>
        </pc:spChg>
        <pc:spChg chg="del">
          <ac:chgData name="Tia Nieland" userId="9b55ad88-b4c0-4bd6-8eaf-42ccb929ced6" providerId="ADAL" clId="{13E29A35-753C-5249-9D43-826F1D182F54}" dt="2021-04-21T14:43:13.898" v="72" actId="478"/>
          <ac:spMkLst>
            <pc:docMk/>
            <pc:sldMasterMk cId="2240294302" sldId="2147483808"/>
            <ac:spMk id="4" creationId="{E5212661-4A0F-DE4C-8197-5DBE913F8AC7}"/>
          </ac:spMkLst>
        </pc:spChg>
        <pc:spChg chg="del">
          <ac:chgData name="Tia Nieland" userId="9b55ad88-b4c0-4bd6-8eaf-42ccb929ced6" providerId="ADAL" clId="{13E29A35-753C-5249-9D43-826F1D182F54}" dt="2021-04-21T14:43:13.898" v="72" actId="478"/>
          <ac:spMkLst>
            <pc:docMk/>
            <pc:sldMasterMk cId="2240294302" sldId="2147483808"/>
            <ac:spMk id="5" creationId="{C770F7AC-F5DE-4A4B-A81A-957ADB903F81}"/>
          </ac:spMkLst>
        </pc:spChg>
        <pc:spChg chg="del">
          <ac:chgData name="Tia Nieland" userId="9b55ad88-b4c0-4bd6-8eaf-42ccb929ced6" providerId="ADAL" clId="{13E29A35-753C-5249-9D43-826F1D182F54}" dt="2021-04-21T14:43:13.898" v="72" actId="478"/>
          <ac:spMkLst>
            <pc:docMk/>
            <pc:sldMasterMk cId="2240294302" sldId="2147483808"/>
            <ac:spMk id="6" creationId="{3E4F5144-35DA-4D4D-A920-03D759A9D09C}"/>
          </ac:spMkLst>
        </pc:spChg>
        <pc:sldLayoutChg chg="modSp mod">
          <pc:chgData name="Tia Nieland" userId="9b55ad88-b4c0-4bd6-8eaf-42ccb929ced6" providerId="ADAL" clId="{13E29A35-753C-5249-9D43-826F1D182F54}" dt="2021-04-21T14:43:53.944" v="80" actId="2711"/>
          <pc:sldLayoutMkLst>
            <pc:docMk/>
            <pc:sldMasterMk cId="2240294302" sldId="2147483808"/>
            <pc:sldLayoutMk cId="2758624513" sldId="2147483809"/>
          </pc:sldLayoutMkLst>
          <pc:spChg chg="mod">
            <ac:chgData name="Tia Nieland" userId="9b55ad88-b4c0-4bd6-8eaf-42ccb929ced6" providerId="ADAL" clId="{13E29A35-753C-5249-9D43-826F1D182F54}" dt="2021-04-21T14:43:21.261" v="73" actId="2711"/>
            <ac:spMkLst>
              <pc:docMk/>
              <pc:sldMasterMk cId="2240294302" sldId="2147483808"/>
              <pc:sldLayoutMk cId="2758624513" sldId="2147483809"/>
              <ac:spMk id="2" creationId="{897BE23C-A838-7D48-B82D-3EF2DD41A176}"/>
            </ac:spMkLst>
          </pc:spChg>
          <pc:spChg chg="mod">
            <ac:chgData name="Tia Nieland" userId="9b55ad88-b4c0-4bd6-8eaf-42ccb929ced6" providerId="ADAL" clId="{13E29A35-753C-5249-9D43-826F1D182F54}" dt="2021-04-21T14:43:53.944" v="80" actId="2711"/>
            <ac:spMkLst>
              <pc:docMk/>
              <pc:sldMasterMk cId="2240294302" sldId="2147483808"/>
              <pc:sldLayoutMk cId="2758624513" sldId="2147483809"/>
              <ac:spMk id="3" creationId="{CA15B98F-0040-D242-82D2-BDF0012478B8}"/>
            </ac:spMkLst>
          </pc:spChg>
        </pc:sldLayoutChg>
        <pc:sldLayoutChg chg="modSp mod">
          <pc:chgData name="Tia Nieland" userId="9b55ad88-b4c0-4bd6-8eaf-42ccb929ced6" providerId="ADAL" clId="{13E29A35-753C-5249-9D43-826F1D182F54}" dt="2021-04-21T15:36:06.972" v="513" actId="14100"/>
          <pc:sldLayoutMkLst>
            <pc:docMk/>
            <pc:sldMasterMk cId="2240294302" sldId="2147483808"/>
            <pc:sldLayoutMk cId="827559405" sldId="2147483820"/>
          </pc:sldLayoutMkLst>
          <pc:spChg chg="mod">
            <ac:chgData name="Tia Nieland" userId="9b55ad88-b4c0-4bd6-8eaf-42ccb929ced6" providerId="ADAL" clId="{13E29A35-753C-5249-9D43-826F1D182F54}" dt="2021-04-21T15:36:06.972" v="513" actId="14100"/>
            <ac:spMkLst>
              <pc:docMk/>
              <pc:sldMasterMk cId="2240294302" sldId="2147483808"/>
              <pc:sldLayoutMk cId="827559405" sldId="2147483820"/>
              <ac:spMk id="4" creationId="{02AA20EF-FB7A-2B4B-9174-48B666D2CABD}"/>
            </ac:spMkLst>
          </pc:spChg>
        </pc:sldLayoutChg>
        <pc:sldLayoutChg chg="modSp">
          <pc:chgData name="Tia Nieland" userId="9b55ad88-b4c0-4bd6-8eaf-42ccb929ced6" providerId="ADAL" clId="{13E29A35-753C-5249-9D43-826F1D182F54}" dt="2021-04-21T14:42:50.508" v="64" actId="16037"/>
          <pc:sldLayoutMkLst>
            <pc:docMk/>
            <pc:sldMasterMk cId="2240294302" sldId="2147483808"/>
            <pc:sldLayoutMk cId="577370534" sldId="2147483827"/>
          </pc:sldLayoutMkLst>
          <pc:spChg chg="mod">
            <ac:chgData name="Tia Nieland" userId="9b55ad88-b4c0-4bd6-8eaf-42ccb929ced6" providerId="ADAL" clId="{13E29A35-753C-5249-9D43-826F1D182F54}" dt="2021-04-21T14:42:50.508" v="64" actId="16037"/>
            <ac:spMkLst>
              <pc:docMk/>
              <pc:sldMasterMk cId="2240294302" sldId="2147483808"/>
              <pc:sldLayoutMk cId="577370534" sldId="2147483827"/>
              <ac:spMk id="2" creationId="{9913077F-8731-F641-90C9-7311680EB28A}"/>
            </ac:spMkLst>
          </pc:spChg>
        </pc:sldLayoutChg>
        <pc:sldLayoutChg chg="delSp add mod ord modTransition">
          <pc:chgData name="Tia Nieland" userId="9b55ad88-b4c0-4bd6-8eaf-42ccb929ced6" providerId="ADAL" clId="{13E29A35-753C-5249-9D43-826F1D182F54}" dt="2021-04-21T15:17:04.931" v="130" actId="20578"/>
          <pc:sldLayoutMkLst>
            <pc:docMk/>
            <pc:sldMasterMk cId="2240294302" sldId="2147483808"/>
            <pc:sldLayoutMk cId="1139156985" sldId="2147483836"/>
          </pc:sldLayoutMkLst>
          <pc:spChg chg="del">
            <ac:chgData name="Tia Nieland" userId="9b55ad88-b4c0-4bd6-8eaf-42ccb929ced6" providerId="ADAL" clId="{13E29A35-753C-5249-9D43-826F1D182F54}" dt="2021-04-21T15:14:59.891" v="128" actId="478"/>
            <ac:spMkLst>
              <pc:docMk/>
              <pc:sldMasterMk cId="2240294302" sldId="2147483808"/>
              <pc:sldLayoutMk cId="1139156985" sldId="2147483836"/>
              <ac:spMk id="4" creationId="{C41FF8F6-A8D7-A647-850D-04ACA35FFDB7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1B2BA-1DC8-644E-B629-9BA57F5C9288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BE75E-0391-DB41-9C1B-74A2A241A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87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7A52A-475E-4903-9AD7-5664307F0BC0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27583-8EB5-4FE0-BB24-A56E29B863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659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E23C-A838-7D48-B82D-3EF2DD41A1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5477" y="4604948"/>
            <a:ext cx="9144000" cy="1761895"/>
          </a:xfrm>
        </p:spPr>
        <p:txBody>
          <a:bodyPr anchor="t">
            <a:normAutofit/>
          </a:bodyPr>
          <a:lstStyle>
            <a:lvl1pPr algn="l">
              <a:defRPr sz="6000" b="0" i="0" spc="0">
                <a:latin typeface="Helvetica" pitchFamily="2" charset="0"/>
              </a:defRPr>
            </a:lvl1pPr>
          </a:lstStyle>
          <a:p>
            <a:r>
              <a:rPr lang="en-US" dirty="0"/>
              <a:t>Title Slide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5B98F-0040-D242-82D2-BDF0012478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5477" y="3475398"/>
            <a:ext cx="9144000" cy="600209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0" i="0" spc="0">
                <a:latin typeface="Helvetica Light" panose="020B0403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An Example Of Descriptive Copy </a:t>
            </a:r>
            <a:br>
              <a:rPr lang="en-US" dirty="0"/>
            </a:br>
            <a:r>
              <a:rPr lang="en-US" dirty="0"/>
              <a:t>On Multiple Lines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467BB5-7BD1-D84B-A86B-372BCEE8B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477" y="491157"/>
            <a:ext cx="2685752" cy="42972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70BD8-DB5A-164C-B75B-9E9E3749E8E5}"/>
              </a:ext>
            </a:extLst>
          </p:cNvPr>
          <p:cNvCxnSpPr/>
          <p:nvPr userDrawn="1"/>
        </p:nvCxnSpPr>
        <p:spPr>
          <a:xfrm>
            <a:off x="549980" y="4334097"/>
            <a:ext cx="711811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624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077F-8731-F641-90C9-7311680EB2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326" y="294466"/>
            <a:ext cx="11291962" cy="867905"/>
          </a:xfrm>
        </p:spPr>
        <p:txBody>
          <a:bodyPr anchor="ctr">
            <a:normAutofit/>
          </a:bodyPr>
          <a:lstStyle>
            <a:lvl1pPr>
              <a:defRPr sz="3600" b="0" i="0">
                <a:latin typeface="Helvetica" pitchFamily="2" charset="0"/>
              </a:defRPr>
            </a:lvl1pPr>
          </a:lstStyle>
          <a:p>
            <a:r>
              <a:rPr lang="en-US" dirty="0"/>
              <a:t>Title Style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48D02B3-4DBD-4942-8023-F9BB233BA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068" y="6366811"/>
            <a:ext cx="283264" cy="34764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75E97AE-C085-624B-BF30-F8399A362DCD}"/>
              </a:ext>
            </a:extLst>
          </p:cNvPr>
          <p:cNvSpPr txBox="1">
            <a:spLocks/>
          </p:cNvSpPr>
          <p:nvPr userDrawn="1"/>
        </p:nvSpPr>
        <p:spPr>
          <a:xfrm>
            <a:off x="11797288" y="6521058"/>
            <a:ext cx="346133" cy="3429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0" kern="1200" baseline="0">
                <a:solidFill>
                  <a:schemeClr val="bg1"/>
                </a:solidFill>
                <a:latin typeface="+mj-lt"/>
                <a:ea typeface="+mn-ea"/>
                <a:cs typeface="Avenir LT Std 55 Roman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B4D9A-7081-B14D-A2FF-19E426324869}" type="slidenum">
              <a:rPr lang="en-US" sz="1000" b="0" i="0" smtClean="0">
                <a:solidFill>
                  <a:schemeClr val="tx1"/>
                </a:solidFill>
                <a:latin typeface="Helvetica Light" panose="020B0403020202020204" pitchFamily="34" charset="0"/>
              </a:rPr>
              <a:pPr marL="0" marR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dirty="0">
              <a:solidFill>
                <a:schemeClr val="tx1"/>
              </a:solidFill>
              <a:latin typeface="Helvetica Light" panose="020B0403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F6050F-E510-BC4B-A1D8-9442336C61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4677" y="2258171"/>
            <a:ext cx="5400177" cy="37352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BD13CB2-EBCB-3D41-B3C8-E233D8B817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7149" y="2258481"/>
            <a:ext cx="5507062" cy="37511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1A4E0CBF-C08D-C147-8079-3D2757528D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751" y="1162371"/>
            <a:ext cx="11291962" cy="395287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Helvetica Light" panose="020B0403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Brief Summary</a:t>
            </a:r>
          </a:p>
        </p:txBody>
      </p:sp>
    </p:spTree>
    <p:extLst>
      <p:ext uri="{BB962C8B-B14F-4D97-AF65-F5344CB8AC3E}">
        <p14:creationId xmlns:p14="http://schemas.microsoft.com/office/powerpoint/2010/main" val="482431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077F-8731-F641-90C9-7311680EB2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326" y="294466"/>
            <a:ext cx="11291962" cy="867905"/>
          </a:xfrm>
        </p:spPr>
        <p:txBody>
          <a:bodyPr anchor="ctr">
            <a:normAutofit/>
          </a:bodyPr>
          <a:lstStyle>
            <a:lvl1pPr>
              <a:defRPr sz="3600" b="0" i="0">
                <a:latin typeface="Helvetica" pitchFamily="2" charset="0"/>
              </a:defRPr>
            </a:lvl1pPr>
          </a:lstStyle>
          <a:p>
            <a:r>
              <a:rPr lang="en-US" dirty="0"/>
              <a:t>Title Style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48D02B3-4DBD-4942-8023-F9BB233BA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068" y="6366811"/>
            <a:ext cx="283264" cy="34764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75E97AE-C085-624B-BF30-F8399A362DCD}"/>
              </a:ext>
            </a:extLst>
          </p:cNvPr>
          <p:cNvSpPr txBox="1">
            <a:spLocks/>
          </p:cNvSpPr>
          <p:nvPr userDrawn="1"/>
        </p:nvSpPr>
        <p:spPr>
          <a:xfrm>
            <a:off x="11797288" y="6521058"/>
            <a:ext cx="346133" cy="3429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0" kern="1200" baseline="0">
                <a:solidFill>
                  <a:schemeClr val="bg1"/>
                </a:solidFill>
                <a:latin typeface="+mj-lt"/>
                <a:ea typeface="+mn-ea"/>
                <a:cs typeface="Avenir LT Std 55 Roman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B4D9A-7081-B14D-A2FF-19E426324869}" type="slidenum">
              <a:rPr lang="en-US" sz="1000" b="0" i="0" smtClean="0">
                <a:solidFill>
                  <a:schemeClr val="tx1"/>
                </a:solidFill>
                <a:latin typeface="Helvetica Light" panose="020B0403020202020204" pitchFamily="34" charset="0"/>
              </a:rPr>
              <a:pPr marL="0" marR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dirty="0">
              <a:solidFill>
                <a:schemeClr val="tx1"/>
              </a:solidFill>
              <a:latin typeface="Helvetica Light" panose="020B0403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851FD6-29A5-774F-A9F3-F1EE90D960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3083" y="2238069"/>
            <a:ext cx="10235298" cy="3734933"/>
          </a:xfrm>
        </p:spPr>
        <p:txBody>
          <a:bodyPr lIns="0" tIns="0" rIns="0" bIns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3200" b="0" i="0" baseline="0">
                <a:solidFill>
                  <a:schemeClr val="tx1"/>
                </a:solidFill>
                <a:latin typeface="Helvetica Light" panose="020B04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This is an example of a minimal description</a:t>
            </a:r>
          </a:p>
          <a:p>
            <a:r>
              <a:rPr lang="en-US" dirty="0"/>
              <a:t>for a product or other details.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6C0C7B-42D4-9547-B210-F2331BF678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751" y="1162371"/>
            <a:ext cx="11291962" cy="395287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Helvetica Light" panose="020B0403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Brief Summary</a:t>
            </a:r>
          </a:p>
        </p:txBody>
      </p:sp>
    </p:spTree>
    <p:extLst>
      <p:ext uri="{BB962C8B-B14F-4D97-AF65-F5344CB8AC3E}">
        <p14:creationId xmlns:p14="http://schemas.microsoft.com/office/powerpoint/2010/main" val="2791277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Slide_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077F-8731-F641-90C9-7311680EB2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326" y="356460"/>
            <a:ext cx="5590674" cy="1224362"/>
          </a:xfrm>
        </p:spPr>
        <p:txBody>
          <a:bodyPr anchor="ctr">
            <a:normAutofit/>
          </a:bodyPr>
          <a:lstStyle>
            <a:lvl1pPr>
              <a:defRPr sz="3600" b="0" i="0">
                <a:latin typeface="Helvetica" pitchFamily="2" charset="0"/>
              </a:defRPr>
            </a:lvl1pPr>
          </a:lstStyle>
          <a:p>
            <a:r>
              <a:rPr lang="en-US" dirty="0"/>
              <a:t>Text Examples on 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48D02B3-4DBD-4942-8023-F9BB233BA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068" y="6366811"/>
            <a:ext cx="283264" cy="34764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75E97AE-C085-624B-BF30-F8399A362DCD}"/>
              </a:ext>
            </a:extLst>
          </p:cNvPr>
          <p:cNvSpPr txBox="1">
            <a:spLocks/>
          </p:cNvSpPr>
          <p:nvPr userDrawn="1"/>
        </p:nvSpPr>
        <p:spPr>
          <a:xfrm>
            <a:off x="11797288" y="6521058"/>
            <a:ext cx="346133" cy="3429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0" kern="1200" baseline="0">
                <a:solidFill>
                  <a:schemeClr val="bg1"/>
                </a:solidFill>
                <a:latin typeface="+mj-lt"/>
                <a:ea typeface="+mn-ea"/>
                <a:cs typeface="Avenir LT Std 55 Roman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B4D9A-7081-B14D-A2FF-19E426324869}" type="slidenum">
              <a:rPr lang="en-US" sz="1000" b="0" i="0" smtClean="0">
                <a:solidFill>
                  <a:schemeClr val="tx1"/>
                </a:solidFill>
                <a:latin typeface="Helvetica Light" panose="020B0403020202020204" pitchFamily="34" charset="0"/>
              </a:rPr>
              <a:pPr marL="0" marR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dirty="0">
              <a:solidFill>
                <a:schemeClr val="tx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2A89E1-DD5D-114F-84AE-F76EF91BE8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751" y="1766807"/>
            <a:ext cx="5590674" cy="4432514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latin typeface="Helvetica Light" panose="020B0403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An Example of Descriptive Copy </a:t>
            </a:r>
            <a:br>
              <a:rPr lang="en-US" dirty="0"/>
            </a:br>
            <a:r>
              <a:rPr lang="en-US" dirty="0"/>
              <a:t>on Multiple Lines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1FF8F6-A8D7-A647-850D-04ACA35FFD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86780" y="879053"/>
            <a:ext cx="5099893" cy="509989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577370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Slide_With 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077F-8731-F641-90C9-7311680EB2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56460"/>
            <a:ext cx="5590674" cy="1224362"/>
          </a:xfrm>
        </p:spPr>
        <p:txBody>
          <a:bodyPr anchor="ctr">
            <a:normAutofit/>
          </a:bodyPr>
          <a:lstStyle>
            <a:lvl1pPr>
              <a:defRPr sz="3600" b="0" i="0">
                <a:latin typeface="Helvetica" pitchFamily="2" charset="0"/>
              </a:defRPr>
            </a:lvl1pPr>
          </a:lstStyle>
          <a:p>
            <a:r>
              <a:rPr lang="en-US" dirty="0"/>
              <a:t>Text Examples on 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48D02B3-4DBD-4942-8023-F9BB233BA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068" y="6366811"/>
            <a:ext cx="283264" cy="34764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75E97AE-C085-624B-BF30-F8399A362DCD}"/>
              </a:ext>
            </a:extLst>
          </p:cNvPr>
          <p:cNvSpPr txBox="1">
            <a:spLocks/>
          </p:cNvSpPr>
          <p:nvPr userDrawn="1"/>
        </p:nvSpPr>
        <p:spPr>
          <a:xfrm>
            <a:off x="11797288" y="6521058"/>
            <a:ext cx="346133" cy="3429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0" kern="1200" baseline="0">
                <a:solidFill>
                  <a:schemeClr val="bg1"/>
                </a:solidFill>
                <a:latin typeface="+mj-lt"/>
                <a:ea typeface="+mn-ea"/>
                <a:cs typeface="Avenir LT Std 55 Roman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B4D9A-7081-B14D-A2FF-19E426324869}" type="slidenum">
              <a:rPr lang="en-US" sz="1000" b="0" i="0" smtClean="0">
                <a:solidFill>
                  <a:schemeClr val="tx1"/>
                </a:solidFill>
                <a:latin typeface="Helvetica Light" panose="020B0403020202020204" pitchFamily="34" charset="0"/>
              </a:rPr>
              <a:pPr marL="0" marR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dirty="0">
              <a:solidFill>
                <a:schemeClr val="tx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2A89E1-DD5D-114F-84AE-F76EF91BE8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425" y="1766807"/>
            <a:ext cx="5590674" cy="4432514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latin typeface="Helvetica Light" panose="020B0403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An Example of Descriptive Copy </a:t>
            </a:r>
            <a:br>
              <a:rPr lang="en-US" dirty="0"/>
            </a:br>
            <a:r>
              <a:rPr lang="en-US" dirty="0"/>
              <a:t>on Multiple Lines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1FF8F6-A8D7-A647-850D-04ACA35FFD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4751" y="879053"/>
            <a:ext cx="5099893" cy="509989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4150690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de Slide_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077F-8731-F641-90C9-7311680EB2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326" y="356460"/>
            <a:ext cx="5590674" cy="1224362"/>
          </a:xfrm>
        </p:spPr>
        <p:txBody>
          <a:bodyPr anchor="ctr">
            <a:normAutofit/>
          </a:bodyPr>
          <a:lstStyle>
            <a:lvl1pPr>
              <a:defRPr sz="3600" b="0" i="0">
                <a:latin typeface="Helvetica" pitchFamily="2" charset="0"/>
              </a:defRPr>
            </a:lvl1pPr>
          </a:lstStyle>
          <a:p>
            <a:r>
              <a:rPr lang="en-US" dirty="0"/>
              <a:t>Text Examples on 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48D02B3-4DBD-4942-8023-F9BB233BA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068" y="6366811"/>
            <a:ext cx="283264" cy="34764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75E97AE-C085-624B-BF30-F8399A362DCD}"/>
              </a:ext>
            </a:extLst>
          </p:cNvPr>
          <p:cNvSpPr txBox="1">
            <a:spLocks/>
          </p:cNvSpPr>
          <p:nvPr userDrawn="1"/>
        </p:nvSpPr>
        <p:spPr>
          <a:xfrm>
            <a:off x="11797288" y="6521058"/>
            <a:ext cx="346133" cy="3429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0" kern="1200" baseline="0">
                <a:solidFill>
                  <a:schemeClr val="bg1"/>
                </a:solidFill>
                <a:latin typeface="+mj-lt"/>
                <a:ea typeface="+mn-ea"/>
                <a:cs typeface="Avenir LT Std 55 Roman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B4D9A-7081-B14D-A2FF-19E426324869}" type="slidenum">
              <a:rPr lang="en-US" sz="1000" b="0" i="0" smtClean="0">
                <a:solidFill>
                  <a:schemeClr val="tx1"/>
                </a:solidFill>
                <a:latin typeface="Helvetica Light" panose="020B0403020202020204" pitchFamily="34" charset="0"/>
              </a:rPr>
              <a:pPr marL="0" marR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dirty="0">
              <a:solidFill>
                <a:schemeClr val="tx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2A89E1-DD5D-114F-84AE-F76EF91BE8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751" y="1766807"/>
            <a:ext cx="5590674" cy="4432514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latin typeface="Helvetica Light" panose="020B0403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An Example of Descriptive Copy </a:t>
            </a:r>
            <a:br>
              <a:rPr lang="en-US" dirty="0"/>
            </a:br>
            <a:r>
              <a:rPr lang="en-US" dirty="0"/>
              <a:t>on Multiple Lines</a:t>
            </a:r>
          </a:p>
        </p:txBody>
      </p:sp>
    </p:spTree>
    <p:extLst>
      <p:ext uri="{BB962C8B-B14F-4D97-AF65-F5344CB8AC3E}">
        <p14:creationId xmlns:p14="http://schemas.microsoft.com/office/powerpoint/2010/main" val="1139156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Slide_Minim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D02B3-4DBD-4942-8023-F9BB233BA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068" y="6366811"/>
            <a:ext cx="283264" cy="34764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75E97AE-C085-624B-BF30-F8399A362DCD}"/>
              </a:ext>
            </a:extLst>
          </p:cNvPr>
          <p:cNvSpPr txBox="1">
            <a:spLocks/>
          </p:cNvSpPr>
          <p:nvPr userDrawn="1"/>
        </p:nvSpPr>
        <p:spPr>
          <a:xfrm>
            <a:off x="11797288" y="6521058"/>
            <a:ext cx="346133" cy="3429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0" kern="1200" baseline="0">
                <a:solidFill>
                  <a:schemeClr val="bg1"/>
                </a:solidFill>
                <a:latin typeface="+mj-lt"/>
                <a:ea typeface="+mn-ea"/>
                <a:cs typeface="Avenir LT Std 55 Roman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B4D9A-7081-B14D-A2FF-19E426324869}" type="slidenum">
              <a:rPr lang="en-US" sz="1000" b="0" i="0" smtClean="0">
                <a:solidFill>
                  <a:schemeClr val="tx1"/>
                </a:solidFill>
                <a:latin typeface="Helvetica Light" panose="020B0403020202020204" pitchFamily="34" charset="0"/>
              </a:rPr>
              <a:pPr marL="0" marR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dirty="0">
              <a:solidFill>
                <a:schemeClr val="tx1"/>
              </a:solidFill>
              <a:latin typeface="Helvetica Light" panose="020B0403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E6910-ABCA-C943-BB94-08418A9A9B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4067" y="1600200"/>
            <a:ext cx="6983866" cy="36576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This is an example of a minimal description for a product or other details.</a:t>
            </a:r>
          </a:p>
        </p:txBody>
      </p:sp>
    </p:spTree>
    <p:extLst>
      <p:ext uri="{BB962C8B-B14F-4D97-AF65-F5344CB8AC3E}">
        <p14:creationId xmlns:p14="http://schemas.microsoft.com/office/powerpoint/2010/main" val="5752310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Slide_Minima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86A8D7-538C-B04D-9E0F-8CFC3F9BEF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2A148BF-1DE2-D548-B8EE-08203AED3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068" y="6366811"/>
            <a:ext cx="283264" cy="347642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04F0DD43-2F25-6842-A54F-AA26C8D148C4}"/>
              </a:ext>
            </a:extLst>
          </p:cNvPr>
          <p:cNvSpPr txBox="1">
            <a:spLocks/>
          </p:cNvSpPr>
          <p:nvPr userDrawn="1"/>
        </p:nvSpPr>
        <p:spPr>
          <a:xfrm>
            <a:off x="11797288" y="6521058"/>
            <a:ext cx="346133" cy="3429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0" kern="1200" baseline="0">
                <a:solidFill>
                  <a:schemeClr val="bg1"/>
                </a:solidFill>
                <a:latin typeface="+mj-lt"/>
                <a:ea typeface="+mn-ea"/>
                <a:cs typeface="Avenir LT Std 55 Roman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B4D9A-7081-B14D-A2FF-19E426324869}" type="slidenum">
              <a:rPr lang="en-US" sz="1000" b="0" i="0" smtClean="0">
                <a:solidFill>
                  <a:schemeClr val="bg1"/>
                </a:solidFill>
                <a:latin typeface="Helvetica Light" panose="020B0403020202020204" pitchFamily="34" charset="0"/>
              </a:rPr>
              <a:pPr marL="0" marR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FA914-4D8E-9648-952A-06F3F9FD71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3500" y="1600200"/>
            <a:ext cx="6985000" cy="365760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This is an example of a minimal description for a product or other details.</a:t>
            </a:r>
          </a:p>
        </p:txBody>
      </p:sp>
    </p:spTree>
    <p:extLst>
      <p:ext uri="{BB962C8B-B14F-4D97-AF65-F5344CB8AC3E}">
        <p14:creationId xmlns:p14="http://schemas.microsoft.com/office/powerpoint/2010/main" val="13942472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Slide_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D02B3-4DBD-4942-8023-F9BB233BA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068" y="6366811"/>
            <a:ext cx="283264" cy="34764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75E97AE-C085-624B-BF30-F8399A362DCD}"/>
              </a:ext>
            </a:extLst>
          </p:cNvPr>
          <p:cNvSpPr txBox="1">
            <a:spLocks/>
          </p:cNvSpPr>
          <p:nvPr userDrawn="1"/>
        </p:nvSpPr>
        <p:spPr>
          <a:xfrm>
            <a:off x="11797288" y="6521058"/>
            <a:ext cx="346133" cy="3429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0" kern="1200" baseline="0">
                <a:solidFill>
                  <a:schemeClr val="bg1"/>
                </a:solidFill>
                <a:latin typeface="+mj-lt"/>
                <a:ea typeface="+mn-ea"/>
                <a:cs typeface="Avenir LT Std 55 Roman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B4D9A-7081-B14D-A2FF-19E426324869}" type="slidenum">
              <a:rPr lang="en-US" sz="1000" b="0" i="0" smtClean="0">
                <a:solidFill>
                  <a:schemeClr val="tx1"/>
                </a:solidFill>
                <a:latin typeface="Helvetica Light" panose="020B0403020202020204" pitchFamily="34" charset="0"/>
              </a:rPr>
              <a:pPr marL="0" marR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dirty="0">
              <a:solidFill>
                <a:schemeClr val="tx1"/>
              </a:solidFill>
              <a:latin typeface="Helvetica Light" panose="020B0403020202020204" pitchFamily="34" charset="0"/>
            </a:endParaRP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3D331779-2115-EB4D-8DDC-F74B0BF1F9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878782 w 12192000"/>
              <a:gd name="connsiteY0" fmla="*/ 927600 h 6858000"/>
              <a:gd name="connsiteX1" fmla="*/ 377382 w 12192000"/>
              <a:gd name="connsiteY1" fmla="*/ 3429000 h 6858000"/>
              <a:gd name="connsiteX2" fmla="*/ 2878782 w 12192000"/>
              <a:gd name="connsiteY2" fmla="*/ 5930400 h 6858000"/>
              <a:gd name="connsiteX3" fmla="*/ 5380182 w 12192000"/>
              <a:gd name="connsiteY3" fmla="*/ 3429000 h 6858000"/>
              <a:gd name="connsiteX4" fmla="*/ 2878782 w 12192000"/>
              <a:gd name="connsiteY4" fmla="*/ 927600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2878782" y="927600"/>
                </a:moveTo>
                <a:cubicBezTo>
                  <a:pt x="1497297" y="927600"/>
                  <a:pt x="377382" y="2047515"/>
                  <a:pt x="377382" y="3429000"/>
                </a:cubicBezTo>
                <a:cubicBezTo>
                  <a:pt x="377382" y="4810485"/>
                  <a:pt x="1497297" y="5930400"/>
                  <a:pt x="2878782" y="5930400"/>
                </a:cubicBezTo>
                <a:cubicBezTo>
                  <a:pt x="4260267" y="5930400"/>
                  <a:pt x="5380182" y="4810485"/>
                  <a:pt x="5380182" y="3429000"/>
                </a:cubicBezTo>
                <a:cubicBezTo>
                  <a:pt x="5380182" y="2047515"/>
                  <a:pt x="4260267" y="927600"/>
                  <a:pt x="2878782" y="9276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					Click icon to add picture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2D90765-5628-9C47-9DF4-182161FD8CE9}"/>
              </a:ext>
            </a:extLst>
          </p:cNvPr>
          <p:cNvSpPr/>
          <p:nvPr userDrawn="1"/>
        </p:nvSpPr>
        <p:spPr>
          <a:xfrm>
            <a:off x="206504" y="740097"/>
            <a:ext cx="5407488" cy="5407488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4242B17-A4FB-F641-B730-D6BC7D0F49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5177" y="1600200"/>
            <a:ext cx="3647209" cy="3657600"/>
          </a:xfrm>
        </p:spPr>
        <p:txBody>
          <a:bodyPr lIns="0" tIns="0" rIns="0" b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3600" b="0" i="0" baseline="0">
                <a:solidFill>
                  <a:schemeClr val="bg1"/>
                </a:solidFill>
                <a:latin typeface="Helvetica Light" panose="020B04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This is an example of a minimal description</a:t>
            </a:r>
          </a:p>
        </p:txBody>
      </p:sp>
    </p:spTree>
    <p:extLst>
      <p:ext uri="{BB962C8B-B14F-4D97-AF65-F5344CB8AC3E}">
        <p14:creationId xmlns:p14="http://schemas.microsoft.com/office/powerpoint/2010/main" val="11427699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D02B3-4DBD-4942-8023-F9BB233BA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068" y="6366811"/>
            <a:ext cx="283264" cy="34764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75E97AE-C085-624B-BF30-F8399A362DCD}"/>
              </a:ext>
            </a:extLst>
          </p:cNvPr>
          <p:cNvSpPr txBox="1">
            <a:spLocks/>
          </p:cNvSpPr>
          <p:nvPr userDrawn="1"/>
        </p:nvSpPr>
        <p:spPr>
          <a:xfrm>
            <a:off x="11797288" y="6521058"/>
            <a:ext cx="346133" cy="3429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0" kern="1200" baseline="0">
                <a:solidFill>
                  <a:schemeClr val="bg1"/>
                </a:solidFill>
                <a:latin typeface="+mj-lt"/>
                <a:ea typeface="+mn-ea"/>
                <a:cs typeface="Avenir LT Std 55 Roman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B4D9A-7081-B14D-A2FF-19E426324869}" type="slidenum">
              <a:rPr lang="en-US" sz="1000" b="0" i="0" smtClean="0">
                <a:solidFill>
                  <a:schemeClr val="tx1"/>
                </a:solidFill>
                <a:latin typeface="Helvetica Light" panose="020B0403020202020204" pitchFamily="34" charset="0"/>
              </a:rPr>
              <a:pPr marL="0" marR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dirty="0">
              <a:solidFill>
                <a:schemeClr val="tx1"/>
              </a:solidFill>
              <a:latin typeface="Helvetica Light" panose="020B0403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84F48B5-B691-FE4B-926A-43B56B6F7F6B}"/>
              </a:ext>
            </a:extLst>
          </p:cNvPr>
          <p:cNvSpPr txBox="1">
            <a:spLocks/>
          </p:cNvSpPr>
          <p:nvPr userDrawn="1"/>
        </p:nvSpPr>
        <p:spPr>
          <a:xfrm>
            <a:off x="1990725" y="1424459"/>
            <a:ext cx="8210550" cy="10616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4800" b="0" i="0" kern="1200" baseline="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b="1" i="0" dirty="0">
                <a:solidFill>
                  <a:schemeClr val="tx1"/>
                </a:solidFill>
                <a:latin typeface="Helvetica" pitchFamily="2" charset="0"/>
              </a:rPr>
              <a:t>Thank you!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CA2D78-787E-6444-9AF0-0E4A77DA21ED}"/>
              </a:ext>
            </a:extLst>
          </p:cNvPr>
          <p:cNvGrpSpPr/>
          <p:nvPr userDrawn="1"/>
        </p:nvGrpSpPr>
        <p:grpSpPr>
          <a:xfrm>
            <a:off x="3421435" y="3999563"/>
            <a:ext cx="2608663" cy="444500"/>
            <a:chOff x="657419" y="2894225"/>
            <a:chExt cx="2608663" cy="4445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16A7A1-4C37-C643-989F-8072637F66D3}"/>
                </a:ext>
              </a:extLst>
            </p:cNvPr>
            <p:cNvSpPr txBox="1"/>
            <p:nvPr userDrawn="1"/>
          </p:nvSpPr>
          <p:spPr>
            <a:xfrm>
              <a:off x="1332539" y="2929617"/>
              <a:ext cx="1933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solidFill>
                    <a:schemeClr val="tx1"/>
                  </a:solidFill>
                  <a:latin typeface="Helvetica Light" panose="020B0403020202020204" pitchFamily="34" charset="0"/>
                  <a:ea typeface="Avenir LT Std 55 Roman" charset="0"/>
                  <a:cs typeface="Avenir LT Std 55 Roman" charset="0"/>
                </a:rPr>
                <a:t>@boa-constrictor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410AE21-38F7-F248-AE03-F03A71E062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biLevel thresh="75000"/>
            </a:blip>
            <a:stretch>
              <a:fillRect/>
            </a:stretch>
          </p:blipFill>
          <p:spPr>
            <a:xfrm>
              <a:off x="657419" y="2894225"/>
              <a:ext cx="546100" cy="4445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51C3652-1CA1-EF49-89B2-676DE70F53F5}"/>
              </a:ext>
            </a:extLst>
          </p:cNvPr>
          <p:cNvGrpSpPr/>
          <p:nvPr userDrawn="1"/>
        </p:nvGrpSpPr>
        <p:grpSpPr>
          <a:xfrm>
            <a:off x="6384408" y="3978453"/>
            <a:ext cx="2593733" cy="483609"/>
            <a:chOff x="7570184" y="2873115"/>
            <a:chExt cx="2593733" cy="4836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8A409C-B0F8-1D40-8734-D2AC211C7A2B}"/>
                </a:ext>
              </a:extLst>
            </p:cNvPr>
            <p:cNvSpPr txBox="1"/>
            <p:nvPr userDrawn="1"/>
          </p:nvSpPr>
          <p:spPr>
            <a:xfrm>
              <a:off x="8230374" y="2929617"/>
              <a:ext cx="1933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solidFill>
                    <a:schemeClr val="tx1"/>
                  </a:solidFill>
                  <a:latin typeface="Helvetica Light" panose="020B0403020202020204" pitchFamily="34" charset="0"/>
                  <a:ea typeface="Avenir LT Std 55 Roman" charset="0"/>
                  <a:cs typeface="Avenir LT Std 55 Roman" charset="0"/>
                </a:rPr>
                <a:t>@boa-constrictor</a:t>
              </a:r>
              <a:endParaRPr lang="en-US" b="0" i="0" dirty="0">
                <a:solidFill>
                  <a:schemeClr val="tx1"/>
                </a:solidFill>
                <a:latin typeface="Helvetica Light" panose="020B0403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2BB2029-9544-DE42-B877-656D94077E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biLevel thresh="75000"/>
            </a:blip>
            <a:stretch>
              <a:fillRect/>
            </a:stretch>
          </p:blipFill>
          <p:spPr>
            <a:xfrm>
              <a:off x="7570184" y="2873115"/>
              <a:ext cx="483609" cy="483609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77B0970-4968-7645-9467-15BF37C85188}"/>
              </a:ext>
            </a:extLst>
          </p:cNvPr>
          <p:cNvGrpSpPr/>
          <p:nvPr userDrawn="1"/>
        </p:nvGrpSpPr>
        <p:grpSpPr>
          <a:xfrm>
            <a:off x="3421435" y="4949932"/>
            <a:ext cx="2474213" cy="483609"/>
            <a:chOff x="4298691" y="3788316"/>
            <a:chExt cx="2474213" cy="4836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676FE2-DCDB-B341-9CA6-0DF07CDFC883}"/>
                </a:ext>
              </a:extLst>
            </p:cNvPr>
            <p:cNvSpPr txBox="1"/>
            <p:nvPr userDrawn="1"/>
          </p:nvSpPr>
          <p:spPr>
            <a:xfrm>
              <a:off x="4985235" y="3845454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solidFill>
                    <a:schemeClr val="tx1"/>
                  </a:solidFill>
                  <a:latin typeface="Helvetica Light" panose="020B0403020202020204" pitchFamily="34" charset="0"/>
                  <a:ea typeface="Avenir LT Std 55 Roman" charset="0"/>
                  <a:cs typeface="Avenir LT Std 55 Roman" charset="0"/>
                </a:rPr>
                <a:t>Boa Constrictor</a:t>
              </a:r>
              <a:endParaRPr lang="en-US" b="0" i="0" dirty="0">
                <a:solidFill>
                  <a:schemeClr val="tx1"/>
                </a:solidFill>
                <a:latin typeface="Helvetica Light" panose="020B040302020202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59A17A2-4B3F-ED48-80AB-04C41E00C2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biLevel thresh="75000"/>
            </a:blip>
            <a:stretch>
              <a:fillRect/>
            </a:stretch>
          </p:blipFill>
          <p:spPr>
            <a:xfrm>
              <a:off x="4298691" y="3788316"/>
              <a:ext cx="483609" cy="483609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890F16-078C-154D-AFB7-1679FD423FA2}"/>
              </a:ext>
            </a:extLst>
          </p:cNvPr>
          <p:cNvGrpSpPr/>
          <p:nvPr userDrawn="1"/>
        </p:nvGrpSpPr>
        <p:grpSpPr>
          <a:xfrm>
            <a:off x="6384408" y="4949931"/>
            <a:ext cx="2425226" cy="483609"/>
            <a:chOff x="4298691" y="5647370"/>
            <a:chExt cx="2425226" cy="4836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6D9831-7826-6B4B-9417-4543316ABA91}"/>
                </a:ext>
              </a:extLst>
            </p:cNvPr>
            <p:cNvSpPr txBox="1"/>
            <p:nvPr userDrawn="1"/>
          </p:nvSpPr>
          <p:spPr>
            <a:xfrm>
              <a:off x="4936248" y="5704508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solidFill>
                    <a:schemeClr val="tx1"/>
                  </a:solidFill>
                  <a:latin typeface="Helvetica Light" panose="020B0403020202020204" pitchFamily="34" charset="0"/>
                  <a:ea typeface="Avenir LT Std 55 Roman" charset="0"/>
                  <a:cs typeface="Avenir LT Std 55 Roman" charset="0"/>
                </a:rPr>
                <a:t>Boa Constrictor</a:t>
              </a:r>
              <a:endParaRPr lang="en-US" b="0" i="0" dirty="0">
                <a:solidFill>
                  <a:schemeClr val="tx1"/>
                </a:solidFill>
                <a:latin typeface="Helvetica Light" panose="020B0403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DE5835-0A73-5642-95C9-9BC55AB3AD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biLevel thresh="75000"/>
            </a:blip>
            <a:stretch>
              <a:fillRect/>
            </a:stretch>
          </p:blipFill>
          <p:spPr>
            <a:xfrm>
              <a:off x="4298691" y="5647370"/>
              <a:ext cx="483609" cy="483609"/>
            </a:xfrm>
            <a:prstGeom prst="rect">
              <a:avLst/>
            </a:prstGeom>
          </p:spPr>
        </p:pic>
      </p:grpSp>
      <p:sp>
        <p:nvSpPr>
          <p:cNvPr id="18" name="Subtitle 2">
            <a:extLst>
              <a:ext uri="{FF2B5EF4-FFF2-40B4-BE49-F238E27FC236}">
                <a16:creationId xmlns:a16="http://schemas.microsoft.com/office/drawing/2014/main" id="{F6414EB1-C519-3B45-9EFD-6F9D7628F3AD}"/>
              </a:ext>
            </a:extLst>
          </p:cNvPr>
          <p:cNvSpPr txBox="1">
            <a:spLocks/>
          </p:cNvSpPr>
          <p:nvPr userDrawn="1"/>
        </p:nvSpPr>
        <p:spPr>
          <a:xfrm>
            <a:off x="1990725" y="3207084"/>
            <a:ext cx="8210550" cy="48360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4800" b="0" i="0" kern="1200" baseline="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i="0" dirty="0">
                <a:solidFill>
                  <a:schemeClr val="tx1"/>
                </a:solidFill>
                <a:latin typeface="Helvetica Light" panose="020B0403020202020204" pitchFamily="34" charset="0"/>
              </a:rPr>
              <a:t>Follow us at</a:t>
            </a:r>
          </a:p>
        </p:txBody>
      </p:sp>
    </p:spTree>
    <p:extLst>
      <p:ext uri="{BB962C8B-B14F-4D97-AF65-F5344CB8AC3E}">
        <p14:creationId xmlns:p14="http://schemas.microsoft.com/office/powerpoint/2010/main" val="3858575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E6BF316-3389-8741-970A-0DEF6CF44ED0}"/>
              </a:ext>
            </a:extLst>
          </p:cNvPr>
          <p:cNvGrpSpPr/>
          <p:nvPr userDrawn="1"/>
        </p:nvGrpSpPr>
        <p:grpSpPr>
          <a:xfrm>
            <a:off x="1990725" y="2663494"/>
            <a:ext cx="8210550" cy="3261986"/>
            <a:chOff x="1990725" y="3137169"/>
            <a:chExt cx="8210550" cy="3261986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084F48B5-B691-FE4B-926A-43B56B6F7F6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90725" y="3137169"/>
              <a:ext cx="8210550" cy="1531012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 sz="4800" b="0" i="0" kern="1200" baseline="0">
                  <a:solidFill>
                    <a:schemeClr val="bg1"/>
                  </a:solidFill>
                  <a:latin typeface="Avenir Book" panose="02000503020000020003" pitchFamily="2" charset="0"/>
                  <a:ea typeface="+mn-ea"/>
                  <a:cs typeface="Arial" panose="020B0604020202020204" pitchFamily="34" charset="0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800" b="1" i="0" dirty="0">
                  <a:solidFill>
                    <a:schemeClr val="tx1"/>
                  </a:solidFill>
                  <a:latin typeface="Helvetica" pitchFamily="2" charset="0"/>
                </a:rPr>
                <a:t>Thank you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018E8B5-7B18-474B-BE67-26823ED86A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9166" y="5904168"/>
              <a:ext cx="3093668" cy="494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61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E23C-A838-7D48-B82D-3EF2DD41A1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5477" y="2708062"/>
            <a:ext cx="9144000" cy="2387600"/>
          </a:xfrm>
        </p:spPr>
        <p:txBody>
          <a:bodyPr anchor="b">
            <a:normAutofit/>
          </a:bodyPr>
          <a:lstStyle>
            <a:lvl1pPr algn="l">
              <a:defRPr sz="6000" b="0" i="0" spc="0">
                <a:latin typeface="Helvetica" pitchFamily="2" charset="0"/>
              </a:defRPr>
            </a:lvl1pPr>
          </a:lstStyle>
          <a:p>
            <a:r>
              <a:rPr lang="en-US" dirty="0"/>
              <a:t>Title Slide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5B98F-0040-D242-82D2-BDF0012478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5477" y="5344154"/>
            <a:ext cx="9144000" cy="112997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 spc="0">
                <a:latin typeface="Helvetica Light" panose="020B0403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An Example Of Descriptive Copy </a:t>
            </a:r>
          </a:p>
          <a:p>
            <a:pPr lvl="0"/>
            <a:r>
              <a:rPr lang="en-US" dirty="0"/>
              <a:t>On Multiple Lines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2CA079-0453-DB48-B732-A9B7FAB209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477" y="491157"/>
            <a:ext cx="2685752" cy="42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04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E23C-A838-7D48-B82D-3EF2DD41A1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5477" y="1065211"/>
            <a:ext cx="9144000" cy="2387600"/>
          </a:xfrm>
        </p:spPr>
        <p:txBody>
          <a:bodyPr anchor="b">
            <a:normAutofit/>
          </a:bodyPr>
          <a:lstStyle>
            <a:lvl1pPr algn="l">
              <a:defRPr sz="6000" b="0" i="0"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5B98F-0040-D242-82D2-BDF0012478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5477" y="3659190"/>
            <a:ext cx="9144000" cy="165576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Helvetica Light" panose="020B0403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An Example of Descriptive Copy </a:t>
            </a:r>
            <a:br>
              <a:rPr lang="en-US" dirty="0"/>
            </a:br>
            <a:r>
              <a:rPr lang="en-US" dirty="0"/>
              <a:t>on Multiple Lines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072BE39-CE16-224E-8020-92B4CA3D0B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6863" y="6151982"/>
            <a:ext cx="2685752" cy="42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2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AA20EF-FB7A-2B4B-9174-48B666D2CAB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BE23C-A838-7D48-B82D-3EF2DD41A1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5477" y="1065211"/>
            <a:ext cx="9144000" cy="2387600"/>
          </a:xfrm>
        </p:spPr>
        <p:txBody>
          <a:bodyPr anchor="b">
            <a:normAutofit/>
          </a:bodyPr>
          <a:lstStyle>
            <a:lvl1pPr algn="l">
              <a:defRPr sz="6000" b="0" i="0"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Slide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99479B8-FCEE-9D41-920E-AD474247CD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6871" y="6151983"/>
            <a:ext cx="2685744" cy="429719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8FE67EF2-9A31-464C-9609-4AE2D32D89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5477" y="3659190"/>
            <a:ext cx="9144000" cy="165576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Helvetica Light" panose="020B0403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An Example of Descriptive Copy </a:t>
            </a:r>
            <a:br>
              <a:rPr lang="en-US" dirty="0"/>
            </a:br>
            <a:r>
              <a:rPr lang="en-US" dirty="0"/>
              <a:t>on Multiple Lines</a:t>
            </a:r>
          </a:p>
        </p:txBody>
      </p:sp>
    </p:spTree>
    <p:extLst>
      <p:ext uri="{BB962C8B-B14F-4D97-AF65-F5344CB8AC3E}">
        <p14:creationId xmlns:p14="http://schemas.microsoft.com/office/powerpoint/2010/main" val="82755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E23C-A838-7D48-B82D-3EF2DD41A1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79418" y="0"/>
            <a:ext cx="8229600" cy="6858000"/>
          </a:xfrm>
        </p:spPr>
        <p:txBody>
          <a:bodyPr anchor="ctr">
            <a:normAutofit/>
          </a:bodyPr>
          <a:lstStyle>
            <a:lvl1pPr algn="l">
              <a:defRPr sz="6000" b="0" i="0"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Section Slide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30F59FC-7C17-9F4B-AC20-B4E33E3B95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1483" y="6254044"/>
            <a:ext cx="370294" cy="45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65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B53F11B9-39C3-0042-8EC2-E612085BBA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7650" y="2096885"/>
            <a:ext cx="8211869" cy="2664230"/>
          </a:xfrm>
        </p:spPr>
        <p:txBody>
          <a:bodyPr lIns="0" tIns="0" rIns="0" bIns="0" anchor="b">
            <a:normAutofit/>
          </a:bodyPr>
          <a:lstStyle>
            <a:lvl1pPr marL="0" indent="0" algn="l" fontAlgn="ctr">
              <a:spcBef>
                <a:spcPts val="0"/>
              </a:spcBef>
              <a:buNone/>
              <a:defRPr sz="6000" b="0" i="0" baseline="0">
                <a:solidFill>
                  <a:schemeClr val="tx1"/>
                </a:solidFill>
                <a:latin typeface="Helvetica" pitchFamily="2" charset="0"/>
                <a:cs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8BABD5A-EDD4-FA49-AB3C-40C8716C8D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650" y="4945837"/>
            <a:ext cx="8211869" cy="612679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 b="0" i="0" baseline="0">
                <a:solidFill>
                  <a:schemeClr val="tx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An Example of Descriptive Copy </a:t>
            </a:r>
            <a:br>
              <a:rPr lang="en-US" dirty="0"/>
            </a:br>
            <a:r>
              <a:rPr lang="en-US" dirty="0"/>
              <a:t>on Multiple Lines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E9DBEAA-572A-064D-BE5E-C7D4F264E2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1483" y="6254044"/>
            <a:ext cx="370294" cy="45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14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301ABFF-7E2F-AB4D-A859-9B960AB1D3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341" b="49233"/>
          <a:stretch/>
        </p:blipFill>
        <p:spPr>
          <a:xfrm>
            <a:off x="-24063" y="506517"/>
            <a:ext cx="10255184" cy="637554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30F59FC-7C17-9F4B-AC20-B4E33E3B95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29327" y="6360854"/>
            <a:ext cx="283264" cy="34764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22D27921-BC70-BB41-8719-BAFC21816C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7651" y="2661919"/>
            <a:ext cx="7293192" cy="2099195"/>
          </a:xfrm>
        </p:spPr>
        <p:txBody>
          <a:bodyPr lIns="0" tIns="0" rIns="0" bIns="0" anchor="b">
            <a:normAutofit/>
          </a:bodyPr>
          <a:lstStyle>
            <a:lvl1pPr marL="0" indent="0" algn="l" fontAlgn="ctr">
              <a:spcBef>
                <a:spcPts val="0"/>
              </a:spcBef>
              <a:buNone/>
              <a:defRPr sz="6000" b="0" i="0" baseline="0">
                <a:solidFill>
                  <a:schemeClr val="bg1"/>
                </a:solidFill>
                <a:latin typeface="Helvetica" pitchFamily="2" charset="0"/>
                <a:cs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30F4D6F-E2D2-EE4B-BA18-56FF91FFB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651" y="4945837"/>
            <a:ext cx="7293192" cy="612679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 b="0" i="0" baseline="0">
                <a:solidFill>
                  <a:schemeClr val="bg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An Example of Descriptive Copy </a:t>
            </a:r>
            <a:br>
              <a:rPr lang="en-US" dirty="0"/>
            </a:br>
            <a:r>
              <a:rPr lang="en-US" dirty="0"/>
              <a:t>on Multiple Lines</a:t>
            </a:r>
          </a:p>
        </p:txBody>
      </p:sp>
    </p:spTree>
    <p:extLst>
      <p:ext uri="{BB962C8B-B14F-4D97-AF65-F5344CB8AC3E}">
        <p14:creationId xmlns:p14="http://schemas.microsoft.com/office/powerpoint/2010/main" val="386249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077F-8731-F641-90C9-7311680EB2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326" y="294466"/>
            <a:ext cx="11291962" cy="867905"/>
          </a:xfrm>
        </p:spPr>
        <p:txBody>
          <a:bodyPr anchor="ctr">
            <a:normAutofit/>
          </a:bodyPr>
          <a:lstStyle>
            <a:lvl1pPr>
              <a:defRPr sz="3600" b="0" i="0">
                <a:latin typeface="Helvetica" pitchFamily="2" charset="0"/>
              </a:defRPr>
            </a:lvl1pPr>
          </a:lstStyle>
          <a:p>
            <a:r>
              <a:rPr lang="en-US" dirty="0"/>
              <a:t>Title Style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48D02B3-4DBD-4942-8023-F9BB233BA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068" y="6366811"/>
            <a:ext cx="283264" cy="34764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75E97AE-C085-624B-BF30-F8399A362DCD}"/>
              </a:ext>
            </a:extLst>
          </p:cNvPr>
          <p:cNvSpPr txBox="1">
            <a:spLocks/>
          </p:cNvSpPr>
          <p:nvPr userDrawn="1"/>
        </p:nvSpPr>
        <p:spPr>
          <a:xfrm>
            <a:off x="11797288" y="6521058"/>
            <a:ext cx="346133" cy="3429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0" kern="1200" baseline="0">
                <a:solidFill>
                  <a:schemeClr val="bg1"/>
                </a:solidFill>
                <a:latin typeface="+mj-lt"/>
                <a:ea typeface="+mn-ea"/>
                <a:cs typeface="Avenir LT Std 55 Roman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B4D9A-7081-B14D-A2FF-19E426324869}" type="slidenum">
              <a:rPr lang="en-US" sz="1000" b="0" i="0" smtClean="0">
                <a:solidFill>
                  <a:schemeClr val="tx1"/>
                </a:solidFill>
                <a:latin typeface="Helvetica Light" panose="020B0403020202020204" pitchFamily="34" charset="0"/>
              </a:rPr>
              <a:pPr marL="0" marR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dirty="0">
              <a:solidFill>
                <a:schemeClr val="tx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2A89E1-DD5D-114F-84AE-F76EF91BE8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751" y="1162371"/>
            <a:ext cx="11291962" cy="395287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Helvetica Light" panose="020B0403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Brief Summary</a:t>
            </a:r>
          </a:p>
        </p:txBody>
      </p:sp>
    </p:spTree>
    <p:extLst>
      <p:ext uri="{BB962C8B-B14F-4D97-AF65-F5344CB8AC3E}">
        <p14:creationId xmlns:p14="http://schemas.microsoft.com/office/powerpoint/2010/main" val="862024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CE3C1C-ACDD-2C4C-B379-3459DB8E4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B12F495-BBBD-A245-9F8E-EEED64C2D1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068" y="6366811"/>
            <a:ext cx="283264" cy="3476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13077F-8731-F641-90C9-7311680EB2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326" y="294466"/>
            <a:ext cx="11291962" cy="867905"/>
          </a:xfr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75E97AE-C085-624B-BF30-F8399A362DCD}"/>
              </a:ext>
            </a:extLst>
          </p:cNvPr>
          <p:cNvSpPr txBox="1">
            <a:spLocks/>
          </p:cNvSpPr>
          <p:nvPr userDrawn="1"/>
        </p:nvSpPr>
        <p:spPr>
          <a:xfrm>
            <a:off x="11797288" y="6521058"/>
            <a:ext cx="346133" cy="3429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0" kern="1200" baseline="0">
                <a:solidFill>
                  <a:schemeClr val="bg1"/>
                </a:solidFill>
                <a:latin typeface="+mj-lt"/>
                <a:ea typeface="+mn-ea"/>
                <a:cs typeface="Avenir LT Std 55 Roman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B4D9A-7081-B14D-A2FF-19E426324869}" type="slidenum">
              <a:rPr lang="en-US" sz="1000" b="0" i="0" smtClean="0">
                <a:solidFill>
                  <a:schemeClr val="bg1"/>
                </a:solidFill>
                <a:latin typeface="Helvetica Light" panose="020B0403020202020204" pitchFamily="34" charset="0"/>
              </a:rPr>
              <a:pPr marL="0" marR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2A89E1-DD5D-114F-84AE-F76EF91BE8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751" y="1162371"/>
            <a:ext cx="11291962" cy="395287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Helvetica Light" panose="020B0403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Brief Summary</a:t>
            </a:r>
          </a:p>
        </p:txBody>
      </p:sp>
    </p:spTree>
    <p:extLst>
      <p:ext uri="{BB962C8B-B14F-4D97-AF65-F5344CB8AC3E}">
        <p14:creationId xmlns:p14="http://schemas.microsoft.com/office/powerpoint/2010/main" val="288307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473DD6-51AA-9D49-8000-D77E2590B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25DED-1DA7-A741-BDB2-0878DDBAA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029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21" r:id="rId2"/>
    <p:sldLayoutId id="2147483822" r:id="rId3"/>
    <p:sldLayoutId id="2147483820" r:id="rId4"/>
    <p:sldLayoutId id="2147483823" r:id="rId5"/>
    <p:sldLayoutId id="2147483824" r:id="rId6"/>
    <p:sldLayoutId id="2147483825" r:id="rId7"/>
    <p:sldLayoutId id="2147483813" r:id="rId8"/>
    <p:sldLayoutId id="2147483829" r:id="rId9"/>
    <p:sldLayoutId id="2147483828" r:id="rId10"/>
    <p:sldLayoutId id="2147483826" r:id="rId11"/>
    <p:sldLayoutId id="2147483827" r:id="rId12"/>
    <p:sldLayoutId id="2147483832" r:id="rId13"/>
    <p:sldLayoutId id="2147483836" r:id="rId14"/>
    <p:sldLayoutId id="2147483830" r:id="rId15"/>
    <p:sldLayoutId id="2147483834" r:id="rId16"/>
    <p:sldLayoutId id="2147483831" r:id="rId17"/>
    <p:sldLayoutId id="2147483833" r:id="rId18"/>
    <p:sldLayoutId id="2147483835" r:id="rId19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q2ebanking.github.io/boa-constrictor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hJ_ni5s6vhA?feature=oembed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2ebanking/boa-constrictor" TargetMode="External"/><Relationship Id="rId2" Type="http://schemas.openxmlformats.org/officeDocument/2006/relationships/hyperlink" Target="https://q2ebanking.github.io/boa-constrictor/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nuget.org/packages/Boa.Constrictor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n%E2%80%93closed_principle" TargetMode="External"/><Relationship Id="rId2" Type="http://schemas.openxmlformats.org/officeDocument/2006/relationships/hyperlink" Target="https://en.wikipedia.org/wiki/Single-responsibility_principle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en.wikipedia.org/wiki/Dependency_inversion_principle" TargetMode="External"/><Relationship Id="rId5" Type="http://schemas.openxmlformats.org/officeDocument/2006/relationships/hyperlink" Target="https://en.wikipedia.org/wiki/Interface_segregation_principle" TargetMode="External"/><Relationship Id="rId4" Type="http://schemas.openxmlformats.org/officeDocument/2006/relationships/hyperlink" Target="https://en.wikipedia.org/wiki/Liskov_substitution_principle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7DA18-5C19-0A48-B8B1-4A62FA2415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Screenplay Pattern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084D6-7C88-644C-BF7A-A5F1D875B1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Better Interactions for Better Automation</a:t>
            </a:r>
          </a:p>
        </p:txBody>
      </p:sp>
    </p:spTree>
    <p:extLst>
      <p:ext uri="{BB962C8B-B14F-4D97-AF65-F5344CB8AC3E}">
        <p14:creationId xmlns:p14="http://schemas.microsoft.com/office/powerpoint/2010/main" val="4101383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67B2FE-CD0E-4A60-B853-A442B79A8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DuckDuckGo search test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F8C5E8-38D1-48C5-9118-8E80B9829280}"/>
              </a:ext>
            </a:extLst>
          </p:cNvPr>
          <p:cNvSpPr/>
          <p:nvPr/>
        </p:nvSpPr>
        <p:spPr>
          <a:xfrm>
            <a:off x="2194561" y="1637211"/>
            <a:ext cx="1907177" cy="12888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Open the search engine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D2C9C8-0093-4695-AEDB-2AA8C368F7AF}"/>
              </a:ext>
            </a:extLst>
          </p:cNvPr>
          <p:cNvSpPr/>
          <p:nvPr/>
        </p:nvSpPr>
        <p:spPr>
          <a:xfrm>
            <a:off x="4101738" y="3287486"/>
            <a:ext cx="1907177" cy="12888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Search for a phrase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0F64636-B923-4470-8034-F26776EE01B1}"/>
              </a:ext>
            </a:extLst>
          </p:cNvPr>
          <p:cNvSpPr/>
          <p:nvPr/>
        </p:nvSpPr>
        <p:spPr>
          <a:xfrm>
            <a:off x="6008915" y="4937761"/>
            <a:ext cx="1907177" cy="12888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Verify results appear</a:t>
            </a:r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90BD219B-5B49-416C-B56B-496C6BE6E1C5}"/>
              </a:ext>
            </a:extLst>
          </p:cNvPr>
          <p:cNvSpPr/>
          <p:nvPr/>
        </p:nvSpPr>
        <p:spPr>
          <a:xfrm rot="5400000">
            <a:off x="2882537" y="2995750"/>
            <a:ext cx="1288869" cy="11495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383FB376-B4A2-40F7-A6EF-78D38640D3D2}"/>
              </a:ext>
            </a:extLst>
          </p:cNvPr>
          <p:cNvSpPr/>
          <p:nvPr/>
        </p:nvSpPr>
        <p:spPr>
          <a:xfrm rot="5400000">
            <a:off x="4789714" y="4646024"/>
            <a:ext cx="1288869" cy="11495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4BB0F2-96C4-4F47-B4A1-7F877083CDBA}"/>
              </a:ext>
            </a:extLst>
          </p:cNvPr>
          <p:cNvSpPr txBox="1"/>
          <p:nvPr/>
        </p:nvSpPr>
        <p:spPr>
          <a:xfrm>
            <a:off x="4284617" y="1776580"/>
            <a:ext cx="2473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Navigate</a:t>
            </a:r>
          </a:p>
        </p:txBody>
      </p:sp>
    </p:spTree>
    <p:extLst>
      <p:ext uri="{BB962C8B-B14F-4D97-AF65-F5344CB8AC3E}">
        <p14:creationId xmlns:p14="http://schemas.microsoft.com/office/powerpoint/2010/main" val="25179760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DA39E0-ECD6-4267-BD6E-369B304DE7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2393" y="1600200"/>
            <a:ext cx="8447213" cy="3657600"/>
          </a:xfrm>
        </p:spPr>
        <p:txBody>
          <a:bodyPr/>
          <a:lstStyle/>
          <a:p>
            <a:r>
              <a:rPr lang="en-US" dirty="0"/>
              <a:t>The Screenplay Pattern</a:t>
            </a:r>
          </a:p>
          <a:p>
            <a:r>
              <a:rPr lang="en-US" dirty="0"/>
              <a:t>provides </a:t>
            </a:r>
            <a:r>
              <a:rPr lang="en-US" b="1" dirty="0"/>
              <a:t>better interactions</a:t>
            </a:r>
          </a:p>
          <a:p>
            <a:r>
              <a:rPr lang="en-US" dirty="0"/>
              <a:t>for </a:t>
            </a:r>
            <a:r>
              <a:rPr lang="en-US" b="1" dirty="0"/>
              <a:t>better automation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25739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638BF5-F30E-4090-A65C-8EA8946E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Actors</a:t>
            </a:r>
            <a:r>
              <a:rPr lang="en-US" dirty="0"/>
              <a:t> use </a:t>
            </a:r>
            <a:r>
              <a:rPr lang="en-US" i="1" dirty="0"/>
              <a:t>Abilities</a:t>
            </a:r>
            <a:r>
              <a:rPr lang="en-US" dirty="0"/>
              <a:t> to perform </a:t>
            </a:r>
            <a:r>
              <a:rPr lang="en-US" i="1" dirty="0"/>
              <a:t>Interactions</a:t>
            </a:r>
          </a:p>
        </p:txBody>
      </p:sp>
      <p:pic>
        <p:nvPicPr>
          <p:cNvPr id="5127" name="Picture 7" descr="Man">
            <a:extLst>
              <a:ext uri="{FF2B5EF4-FFF2-40B4-BE49-F238E27FC236}">
                <a16:creationId xmlns:a16="http://schemas.microsoft.com/office/drawing/2014/main" id="{3844C0CD-5D81-40AD-9AE6-E1859C843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185" y="2473778"/>
            <a:ext cx="1910443" cy="191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Gears">
            <a:extLst>
              <a:ext uri="{FF2B5EF4-FFF2-40B4-BE49-F238E27FC236}">
                <a16:creationId xmlns:a16="http://schemas.microsoft.com/office/drawing/2014/main" id="{7841F79F-19DA-4D50-8A2E-4CBF8EDA2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604" y="2473778"/>
            <a:ext cx="1910443" cy="191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Pinch Zoom In">
            <a:extLst>
              <a:ext uri="{FF2B5EF4-FFF2-40B4-BE49-F238E27FC236}">
                <a16:creationId xmlns:a16="http://schemas.microsoft.com/office/drawing/2014/main" id="{5A1655FF-2B39-40D4-81BB-6A10E8A72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023" y="2473778"/>
            <a:ext cx="1910443" cy="191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83DF7A-32E4-4044-88F6-D0B4E310A249}"/>
              </a:ext>
            </a:extLst>
          </p:cNvPr>
          <p:cNvSpPr txBox="1"/>
          <p:nvPr/>
        </p:nvSpPr>
        <p:spPr>
          <a:xfrm>
            <a:off x="2203268" y="5017923"/>
            <a:ext cx="147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086B75-F37A-4C2A-BF14-B3E6BA2621F4}"/>
              </a:ext>
            </a:extLst>
          </p:cNvPr>
          <p:cNvSpPr txBox="1"/>
          <p:nvPr/>
        </p:nvSpPr>
        <p:spPr>
          <a:xfrm>
            <a:off x="5154950" y="5017923"/>
            <a:ext cx="147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Ability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1BE82C-02D8-42C2-8856-157935A353B5}"/>
              </a:ext>
            </a:extLst>
          </p:cNvPr>
          <p:cNvSpPr txBox="1"/>
          <p:nvPr/>
        </p:nvSpPr>
        <p:spPr>
          <a:xfrm>
            <a:off x="8073371" y="5017923"/>
            <a:ext cx="147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Interaction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E9DCA10-6B10-41F3-99D3-4828CCCA89D5}"/>
              </a:ext>
            </a:extLst>
          </p:cNvPr>
          <p:cNvSpPr/>
          <p:nvPr/>
        </p:nvSpPr>
        <p:spPr>
          <a:xfrm>
            <a:off x="6937456" y="3191689"/>
            <a:ext cx="825157" cy="37664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38C37A5-66D3-49C3-B27D-8BAF2AA9FD90}"/>
              </a:ext>
            </a:extLst>
          </p:cNvPr>
          <p:cNvSpPr/>
          <p:nvPr/>
        </p:nvSpPr>
        <p:spPr>
          <a:xfrm>
            <a:off x="4019036" y="3191689"/>
            <a:ext cx="825157" cy="37664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14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CF51-5B9D-4052-B7BC-9A42594E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42283437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CF51-5B9D-4052-B7BC-9A42594E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4E974C3-E16B-4B78-B516-7496B73BF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89" y="1883621"/>
            <a:ext cx="3076709" cy="309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7196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CF51-5B9D-4052-B7BC-9A42594E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4E974C3-E16B-4B78-B516-7496B73BF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89" y="1883621"/>
            <a:ext cx="3076709" cy="309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4A38505-57E7-41C1-9F2B-C91286D6C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803" y="1889069"/>
            <a:ext cx="60674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4371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CF51-5B9D-4052-B7BC-9A42594E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4E974C3-E16B-4B78-B516-7496B73BF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89" y="1883621"/>
            <a:ext cx="3076709" cy="309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4A38505-57E7-41C1-9F2B-C91286D6C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803" y="1889069"/>
            <a:ext cx="60674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442EDDE1-21E2-4290-A3E9-12D917240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898" y="3882592"/>
            <a:ext cx="4638811" cy="156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5791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CF51-5B9D-4052-B7BC-9A42594E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4E974C3-E16B-4B78-B516-7496B73BF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89" y="1883621"/>
            <a:ext cx="3076709" cy="309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4A38505-57E7-41C1-9F2B-C91286D6C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803" y="1889069"/>
            <a:ext cx="60674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442EDDE1-21E2-4290-A3E9-12D917240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898" y="3882592"/>
            <a:ext cx="4638811" cy="156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We Can Do It! - Wikipedia">
            <a:extLst>
              <a:ext uri="{FF2B5EF4-FFF2-40B4-BE49-F238E27FC236}">
                <a16:creationId xmlns:a16="http://schemas.microsoft.com/office/drawing/2014/main" id="{43BA2F9A-2FD6-48DF-A7DD-770A34920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208" y="1162371"/>
            <a:ext cx="4105584" cy="531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810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>
            <a:extLst>
              <a:ext uri="{FF2B5EF4-FFF2-40B4-BE49-F238E27FC236}">
                <a16:creationId xmlns:a16="http://schemas.microsoft.com/office/drawing/2014/main" id="{37FD636C-5A27-4B93-8CCB-A8A102D0B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4" t="10228" r="26786" b="6338"/>
          <a:stretch/>
        </p:blipFill>
        <p:spPr bwMode="auto">
          <a:xfrm>
            <a:off x="1431908" y="0"/>
            <a:ext cx="93281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EECC86-FE7D-4798-B6FC-17C6FB0ECCF2}"/>
              </a:ext>
            </a:extLst>
          </p:cNvPr>
          <p:cNvSpPr/>
          <p:nvPr/>
        </p:nvSpPr>
        <p:spPr>
          <a:xfrm>
            <a:off x="4493622" y="95795"/>
            <a:ext cx="5286103" cy="592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sng" strike="noStrike" dirty="0">
                <a:solidFill>
                  <a:srgbClr val="0070C0"/>
                </a:solidFill>
                <a:effectLst/>
                <a:latin typeface="Helvetica Light" panose="020B040302020202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https://q2ebanking.github.io/boa-constrictor/</a:t>
            </a:r>
            <a:r>
              <a:rPr lang="en-US" sz="1800" b="1" i="0" u="none" strike="noStrike" dirty="0">
                <a:solidFill>
                  <a:srgbClr val="0070C0"/>
                </a:solidFill>
                <a:effectLst/>
                <a:latin typeface="Helvetica Light" panose="020B0403020202020204"/>
              </a:rPr>
              <a:t> </a:t>
            </a:r>
            <a:endParaRPr lang="en-US" b="0" dirty="0">
              <a:solidFill>
                <a:srgbClr val="0070C0"/>
              </a:solidFill>
              <a:effectLst/>
              <a:latin typeface="Helvetica Light" panose="020B04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24617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title="Use Screenplay Pattern in SpecFlow together with boa-constrictor to automate your ASP.NET App">
            <a:hlinkClick r:id="" action="ppaction://media"/>
            <a:extLst>
              <a:ext uri="{FF2B5EF4-FFF2-40B4-BE49-F238E27FC236}">
                <a16:creationId xmlns:a16="http://schemas.microsoft.com/office/drawing/2014/main" id="{63AB45BF-25D3-4D4E-B7BC-380E7F42D67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20366" y="956767"/>
            <a:ext cx="8751267" cy="494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7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picture containing holding, person, standing, wearing&#10;&#10;Description automatically generated">
            <a:extLst>
              <a:ext uri="{FF2B5EF4-FFF2-40B4-BE49-F238E27FC236}">
                <a16:creationId xmlns:a16="http://schemas.microsoft.com/office/drawing/2014/main" id="{890DA87D-CFCE-4EA7-97F1-08622161C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93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EF29D6-5BCD-4696-9E54-75CEE5A183EF}"/>
              </a:ext>
            </a:extLst>
          </p:cNvPr>
          <p:cNvSpPr txBox="1"/>
          <p:nvPr/>
        </p:nvSpPr>
        <p:spPr>
          <a:xfrm>
            <a:off x="6481354" y="1018512"/>
            <a:ext cx="4839788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 err="1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Pandy</a:t>
            </a:r>
            <a:r>
              <a:rPr lang="en-US" sz="3200" b="1" i="0" u="none" strike="noStrike" dirty="0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Knight</a:t>
            </a:r>
            <a:endParaRPr lang="en-US" sz="2400" b="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en-US" sz="2400" b="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AutomationPanda.com</a:t>
            </a:r>
            <a:endParaRPr lang="en-US" sz="2400" b="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@AutomationPanda</a:t>
            </a:r>
            <a:endParaRPr lang="en-US" sz="2400" b="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D4399-5BC5-4F65-9696-50A6A2975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841" y="3429000"/>
            <a:ext cx="2588814" cy="2588814"/>
          </a:xfrm>
          <a:prstGeom prst="rect">
            <a:avLst/>
          </a:prstGeom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4D16BE16-4D63-4E9D-8F40-A92CB3C756D0}"/>
              </a:ext>
            </a:extLst>
          </p:cNvPr>
          <p:cNvSpPr/>
          <p:nvPr/>
        </p:nvSpPr>
        <p:spPr>
          <a:xfrm>
            <a:off x="3350624" y="888274"/>
            <a:ext cx="2360023" cy="1550126"/>
          </a:xfrm>
          <a:prstGeom prst="wedgeEllipseCallout">
            <a:avLst>
              <a:gd name="adj1" fmla="val -41497"/>
              <a:gd name="adj2" fmla="val 68680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243757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67B2FE-CD0E-4A60-B853-A442B79A8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DuckDuckGo search test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F8C5E8-38D1-48C5-9118-8E80B9829280}"/>
              </a:ext>
            </a:extLst>
          </p:cNvPr>
          <p:cNvSpPr/>
          <p:nvPr/>
        </p:nvSpPr>
        <p:spPr>
          <a:xfrm>
            <a:off x="2194561" y="1637211"/>
            <a:ext cx="1907177" cy="12888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Open the search engine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D2C9C8-0093-4695-AEDB-2AA8C368F7AF}"/>
              </a:ext>
            </a:extLst>
          </p:cNvPr>
          <p:cNvSpPr/>
          <p:nvPr/>
        </p:nvSpPr>
        <p:spPr>
          <a:xfrm>
            <a:off x="4101738" y="3287486"/>
            <a:ext cx="1907177" cy="12888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Search for a phrase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0F64636-B923-4470-8034-F26776EE01B1}"/>
              </a:ext>
            </a:extLst>
          </p:cNvPr>
          <p:cNvSpPr/>
          <p:nvPr/>
        </p:nvSpPr>
        <p:spPr>
          <a:xfrm>
            <a:off x="6008915" y="4937761"/>
            <a:ext cx="1907177" cy="12888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Verify results appear</a:t>
            </a:r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90BD219B-5B49-416C-B56B-496C6BE6E1C5}"/>
              </a:ext>
            </a:extLst>
          </p:cNvPr>
          <p:cNvSpPr/>
          <p:nvPr/>
        </p:nvSpPr>
        <p:spPr>
          <a:xfrm rot="5400000">
            <a:off x="2882537" y="2995750"/>
            <a:ext cx="1288869" cy="11495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383FB376-B4A2-40F7-A6EF-78D38640D3D2}"/>
              </a:ext>
            </a:extLst>
          </p:cNvPr>
          <p:cNvSpPr/>
          <p:nvPr/>
        </p:nvSpPr>
        <p:spPr>
          <a:xfrm rot="5400000">
            <a:off x="4789714" y="4646024"/>
            <a:ext cx="1288869" cy="11495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4BB0F2-96C4-4F47-B4A1-7F877083CDBA}"/>
              </a:ext>
            </a:extLst>
          </p:cNvPr>
          <p:cNvSpPr txBox="1"/>
          <p:nvPr/>
        </p:nvSpPr>
        <p:spPr>
          <a:xfrm>
            <a:off x="4284617" y="1776580"/>
            <a:ext cx="2473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Navigate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D3018C-31D8-4D09-A3CD-092566837FBD}"/>
              </a:ext>
            </a:extLst>
          </p:cNvPr>
          <p:cNvSpPr txBox="1"/>
          <p:nvPr/>
        </p:nvSpPr>
        <p:spPr>
          <a:xfrm>
            <a:off x="6183087" y="3401239"/>
            <a:ext cx="2473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Enter search phrase</a:t>
            </a:r>
          </a:p>
          <a:p>
            <a:pPr marL="342900" indent="-342900">
              <a:buAutoNum type="arabicPeriod"/>
            </a:pPr>
            <a:r>
              <a:rPr lang="en-US" sz="1600" dirty="0"/>
              <a:t>Click search button</a:t>
            </a:r>
          </a:p>
        </p:txBody>
      </p:sp>
    </p:spTree>
    <p:extLst>
      <p:ext uri="{BB962C8B-B14F-4D97-AF65-F5344CB8AC3E}">
        <p14:creationId xmlns:p14="http://schemas.microsoft.com/office/powerpoint/2010/main" val="2089685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67B2FE-CD0E-4A60-B853-A442B79A8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DuckDuckGo search test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F8C5E8-38D1-48C5-9118-8E80B9829280}"/>
              </a:ext>
            </a:extLst>
          </p:cNvPr>
          <p:cNvSpPr/>
          <p:nvPr/>
        </p:nvSpPr>
        <p:spPr>
          <a:xfrm>
            <a:off x="2194561" y="1637211"/>
            <a:ext cx="1907177" cy="12888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Open the search engine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D2C9C8-0093-4695-AEDB-2AA8C368F7AF}"/>
              </a:ext>
            </a:extLst>
          </p:cNvPr>
          <p:cNvSpPr/>
          <p:nvPr/>
        </p:nvSpPr>
        <p:spPr>
          <a:xfrm>
            <a:off x="4101738" y="3287486"/>
            <a:ext cx="1907177" cy="12888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Search for a phrase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0F64636-B923-4470-8034-F26776EE01B1}"/>
              </a:ext>
            </a:extLst>
          </p:cNvPr>
          <p:cNvSpPr/>
          <p:nvPr/>
        </p:nvSpPr>
        <p:spPr>
          <a:xfrm>
            <a:off x="6008915" y="4937761"/>
            <a:ext cx="1907177" cy="12888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Verify results appear</a:t>
            </a:r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90BD219B-5B49-416C-B56B-496C6BE6E1C5}"/>
              </a:ext>
            </a:extLst>
          </p:cNvPr>
          <p:cNvSpPr/>
          <p:nvPr/>
        </p:nvSpPr>
        <p:spPr>
          <a:xfrm rot="5400000">
            <a:off x="2882537" y="2995750"/>
            <a:ext cx="1288869" cy="11495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383FB376-B4A2-40F7-A6EF-78D38640D3D2}"/>
              </a:ext>
            </a:extLst>
          </p:cNvPr>
          <p:cNvSpPr/>
          <p:nvPr/>
        </p:nvSpPr>
        <p:spPr>
          <a:xfrm rot="5400000">
            <a:off x="4789714" y="4646024"/>
            <a:ext cx="1288869" cy="11495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4BB0F2-96C4-4F47-B4A1-7F877083CDBA}"/>
              </a:ext>
            </a:extLst>
          </p:cNvPr>
          <p:cNvSpPr txBox="1"/>
          <p:nvPr/>
        </p:nvSpPr>
        <p:spPr>
          <a:xfrm>
            <a:off x="4284617" y="1776580"/>
            <a:ext cx="2473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Navigate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D3018C-31D8-4D09-A3CD-092566837FBD}"/>
              </a:ext>
            </a:extLst>
          </p:cNvPr>
          <p:cNvSpPr txBox="1"/>
          <p:nvPr/>
        </p:nvSpPr>
        <p:spPr>
          <a:xfrm>
            <a:off x="6183087" y="3401239"/>
            <a:ext cx="2473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Enter search phrase</a:t>
            </a:r>
          </a:p>
          <a:p>
            <a:pPr marL="342900" indent="-342900">
              <a:buAutoNum type="arabicPeriod"/>
            </a:pPr>
            <a:r>
              <a:rPr lang="en-US" sz="1600" dirty="0"/>
              <a:t>Click search button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14B738-F0B2-4DBE-97C4-34A1566D0A15}"/>
              </a:ext>
            </a:extLst>
          </p:cNvPr>
          <p:cNvSpPr txBox="1"/>
          <p:nvPr/>
        </p:nvSpPr>
        <p:spPr>
          <a:xfrm>
            <a:off x="8112035" y="4997420"/>
            <a:ext cx="2473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Scrape page title</a:t>
            </a:r>
          </a:p>
          <a:p>
            <a:pPr marL="342900" indent="-342900">
              <a:buAutoNum type="arabicPeriod"/>
            </a:pPr>
            <a:r>
              <a:rPr lang="en-US" sz="1600" dirty="0"/>
              <a:t>Scrape result links</a:t>
            </a:r>
          </a:p>
        </p:txBody>
      </p:sp>
    </p:spTree>
    <p:extLst>
      <p:ext uri="{BB962C8B-B14F-4D97-AF65-F5344CB8AC3E}">
        <p14:creationId xmlns:p14="http://schemas.microsoft.com/office/powerpoint/2010/main" val="884357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E9B0F7D-03B1-4C1B-98C1-C8D8D1C1D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108" y="542108"/>
            <a:ext cx="5773783" cy="577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544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Raw WebDriver calls</a:t>
            </a:r>
          </a:p>
        </p:txBody>
      </p:sp>
    </p:spTree>
    <p:extLst>
      <p:ext uri="{BB962C8B-B14F-4D97-AF65-F5344CB8AC3E}">
        <p14:creationId xmlns:p14="http://schemas.microsoft.com/office/powerpoint/2010/main" val="4250358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Raw WebDriver calls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IWebDriver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 = </a:t>
            </a:r>
            <a:r>
              <a:rPr lang="en-US" sz="1700" b="1" i="0" u="none" strike="noStrike" dirty="0"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379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Raw WebDriver calls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IWebDriver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 = </a:t>
            </a:r>
            <a:r>
              <a:rPr lang="en-US" sz="1700" b="1" i="0" u="none" strike="noStrike" dirty="0"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7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0" i="0" u="none" strike="noStrike" dirty="0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Open the search engine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driver.Navigate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GoToUrl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("https://duckduckgo.com/");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286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Raw WebDriver calls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IWebDriver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 = </a:t>
            </a:r>
            <a:r>
              <a:rPr lang="en-US" sz="1700" b="1" i="0" u="none" strike="noStrike" dirty="0"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7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0" i="0" u="none" strike="noStrike" dirty="0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Open the search engine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driver.Navigate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GoToUrl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("https://duckduckgo.com/");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7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0" i="0" u="none" strike="noStrike" dirty="0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Search for a phrase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driver.FindElement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By.Id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search_form_input_homepage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")).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SendKeys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("panda");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driver.FindElement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By.Id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search_button_homepage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")).Click();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25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Raw WebDriver calls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IWebDriver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 = </a:t>
            </a:r>
            <a:r>
              <a:rPr lang="en-US" sz="1700" b="1" i="0" u="none" strike="noStrike" dirty="0"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7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0" i="0" u="none" strike="noStrike" dirty="0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Open the search engine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driver.Navigate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GoToUrl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("https://duckduckgo.com/");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7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0" i="0" u="none" strike="noStrike" dirty="0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Search for a phrase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driver.FindElement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By.Id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search_form_input_homepage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")).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SendKeys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("panda");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driver.FindElement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By.Id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search_button_homepage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")).Click();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7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0" i="0" u="none" strike="noStrike" dirty="0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Verify results appear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driver.Title.ToLower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().Should().Contain("panda");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driver.FindElements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By.CssSelector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a.result__a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")).Should().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BeGreaterThan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282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Raw WebDriver calls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IWebDriver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 = </a:t>
            </a:r>
            <a:r>
              <a:rPr lang="en-US" sz="1700" b="1" i="0" u="none" strike="noStrike" dirty="0"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7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0" i="0" u="none" strike="noStrike" dirty="0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Open the search engine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driver.Navigate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GoToUrl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("https://duckduckgo.com/");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7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0" i="0" u="none" strike="noStrike" dirty="0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Search for a phrase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driver.FindElement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By.Id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search_form_input_homepage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")).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SendKeys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("panda");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driver.FindElement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By.Id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search_button_homepage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")).Click();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7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0" i="0" u="none" strike="noStrike" dirty="0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Verify results appear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driver.Title.ToLower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().Should().Contain("panda");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driver.FindElements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By.CssSelector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a.result__a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")).Should().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BeGreaterThan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7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driver.Quit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625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picture containing holding, person, standing, wearing&#10;&#10;Description automatically generated">
            <a:extLst>
              <a:ext uri="{FF2B5EF4-FFF2-40B4-BE49-F238E27FC236}">
                <a16:creationId xmlns:a16="http://schemas.microsoft.com/office/drawing/2014/main" id="{890DA87D-CFCE-4EA7-97F1-08622161C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93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EF29D6-5BCD-4696-9E54-75CEE5A183EF}"/>
              </a:ext>
            </a:extLst>
          </p:cNvPr>
          <p:cNvSpPr txBox="1"/>
          <p:nvPr/>
        </p:nvSpPr>
        <p:spPr>
          <a:xfrm>
            <a:off x="6481354" y="1279773"/>
            <a:ext cx="483978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Andrew “</a:t>
            </a:r>
            <a:r>
              <a:rPr lang="en-US" sz="3200" b="1" i="0" u="none" strike="noStrike" dirty="0" err="1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Pandy</a:t>
            </a:r>
            <a:r>
              <a:rPr lang="en-US" sz="3200" b="1" i="0" u="none" strike="noStrike" dirty="0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” Knight</a:t>
            </a:r>
            <a:endParaRPr lang="en-US" sz="2400" b="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400" b="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 Lead Software Engineer in Test</a:t>
            </a:r>
            <a:endParaRPr lang="en-US" sz="2400" b="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 </a:t>
            </a:r>
            <a:r>
              <a:rPr lang="en-US" sz="2400" b="0" i="0" u="none" strike="noStrike" dirty="0" err="1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PrecisionLender</a:t>
            </a:r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a Q2 Company</a:t>
            </a:r>
            <a:endParaRPr lang="en-US" sz="2400" b="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400" b="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 AutomationPanda.com</a:t>
            </a:r>
            <a:endParaRPr lang="en-US" sz="2400" b="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      @AutomationPanda</a:t>
            </a:r>
            <a:endParaRPr lang="en-US" sz="2400" b="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br>
              <a:rPr lang="en-US" sz="2400" b="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8" name="Picture 4" descr="twitter icon">
            <a:extLst>
              <a:ext uri="{FF2B5EF4-FFF2-40B4-BE49-F238E27FC236}">
                <a16:creationId xmlns:a16="http://schemas.microsoft.com/office/drawing/2014/main" id="{B6A75685-1CC6-4BAD-8481-12E127C6D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727" y="3692524"/>
            <a:ext cx="326390" cy="32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464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Raw WebDriver calls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IWebDriver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 = </a:t>
            </a:r>
            <a:r>
              <a:rPr lang="en-US" sz="1700" b="1" i="0" u="none" strike="noStrike" dirty="0"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7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0" i="0" u="none" strike="noStrike" dirty="0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Open the search engine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driver.Navigate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GoToUrl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("https://duckduckgo.com/");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7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0" i="0" u="none" strike="noStrike" dirty="0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Search for a phrase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driver.FindElement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By.Id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search_form_input_homepage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")).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SendKeys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("panda");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driver.FindElement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By.Id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search_button_homepage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")).Click();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7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0" i="0" u="none" strike="noStrike" dirty="0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Verify results appear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driver.Title.ToLower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().Should().Contain("panda");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driver.FindElements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By.CssSelector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a.result__a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")).Should().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BeGreaterThan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7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driver.Quit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Octagon 3">
            <a:extLst>
              <a:ext uri="{FF2B5EF4-FFF2-40B4-BE49-F238E27FC236}">
                <a16:creationId xmlns:a16="http://schemas.microsoft.com/office/drawing/2014/main" id="{2CAE8884-DF78-4793-9F3A-DC690CCA02BE}"/>
              </a:ext>
            </a:extLst>
          </p:cNvPr>
          <p:cNvSpPr/>
          <p:nvPr/>
        </p:nvSpPr>
        <p:spPr>
          <a:xfrm>
            <a:off x="8752115" y="727869"/>
            <a:ext cx="2420982" cy="1837510"/>
          </a:xfrm>
          <a:prstGeom prst="oc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Race Conditions!</a:t>
            </a:r>
          </a:p>
        </p:txBody>
      </p:sp>
      <p:sp>
        <p:nvSpPr>
          <p:cNvPr id="6" name="Octagon 5">
            <a:extLst>
              <a:ext uri="{FF2B5EF4-FFF2-40B4-BE49-F238E27FC236}">
                <a16:creationId xmlns:a16="http://schemas.microsoft.com/office/drawing/2014/main" id="{C0DB417C-3061-4322-9D3D-88890009A654}"/>
              </a:ext>
            </a:extLst>
          </p:cNvPr>
          <p:cNvSpPr/>
          <p:nvPr/>
        </p:nvSpPr>
        <p:spPr>
          <a:xfrm>
            <a:off x="321877" y="3326675"/>
            <a:ext cx="365896" cy="374468"/>
          </a:xfrm>
          <a:prstGeom prst="oc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7" name="Octagon 6">
            <a:extLst>
              <a:ext uri="{FF2B5EF4-FFF2-40B4-BE49-F238E27FC236}">
                <a16:creationId xmlns:a16="http://schemas.microsoft.com/office/drawing/2014/main" id="{AA605E44-3FE4-40BD-A2AE-A4E53D07BEC8}"/>
              </a:ext>
            </a:extLst>
          </p:cNvPr>
          <p:cNvSpPr/>
          <p:nvPr/>
        </p:nvSpPr>
        <p:spPr>
          <a:xfrm>
            <a:off x="321877" y="4123509"/>
            <a:ext cx="365896" cy="374468"/>
          </a:xfrm>
          <a:prstGeom prst="oc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9" name="Octagon 8">
            <a:extLst>
              <a:ext uri="{FF2B5EF4-FFF2-40B4-BE49-F238E27FC236}">
                <a16:creationId xmlns:a16="http://schemas.microsoft.com/office/drawing/2014/main" id="{FE557187-EE51-4392-96A9-103E862B67A7}"/>
              </a:ext>
            </a:extLst>
          </p:cNvPr>
          <p:cNvSpPr/>
          <p:nvPr/>
        </p:nvSpPr>
        <p:spPr>
          <a:xfrm>
            <a:off x="321877" y="4497977"/>
            <a:ext cx="365896" cy="374468"/>
          </a:xfrm>
          <a:prstGeom prst="oc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38623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Implicit waits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IWebDriver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 = </a:t>
            </a:r>
            <a:r>
              <a:rPr lang="en-US" sz="1700" b="1" i="0" u="none" strike="noStrike" dirty="0"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driver.Manage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().Timeouts().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ImplicitWait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TimeSpan.FromSeconds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0" i="0" u="none" strike="noStrike" dirty="0">
                <a:solidFill>
                  <a:srgbClr val="4472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7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0" i="0" u="none" strike="noStrike" dirty="0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Open the search engine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driver.Navigate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GoToUrl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("https://duckduckgo.com/");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7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0" i="0" u="none" strike="noStrike" dirty="0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Search for a phrase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driver.FindElement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By.Id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search_form_input_homepage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")).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SendKeys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("panda");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driver.FindElement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By.Id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search_button_homepage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")).Click();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7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0" i="0" u="none" strike="noStrike" dirty="0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Verify results appear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driver.Title.ToLower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().Should().Contain("panda");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driver.FindElements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By.CssSelector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a.result__a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")).Should().</a:t>
            </a: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BeGreaterThan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7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driver.Quit</a:t>
            </a:r>
            <a:r>
              <a:rPr lang="en-US" sz="17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7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95503F-8BF3-40CB-9B6A-6DF06E274592}"/>
              </a:ext>
            </a:extLst>
          </p:cNvPr>
          <p:cNvSpPr/>
          <p:nvPr/>
        </p:nvSpPr>
        <p:spPr>
          <a:xfrm>
            <a:off x="888274" y="1689463"/>
            <a:ext cx="8865326" cy="31350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74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Explicit waits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IWebDriver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 = </a:t>
            </a:r>
            <a:r>
              <a:rPr lang="en-US" sz="1600" b="1" i="0" u="none" strike="noStrike" dirty="0"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WebDriverWait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wait = new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WebDriverWait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(driver,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TimeSpan.FromSeconds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>
                <a:solidFill>
                  <a:srgbClr val="4472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Open the search engine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driver.Navigate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GoToUrl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("https://duckduckgo.com/");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Search for a phrase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wait.Until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 =&gt;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d.FindElements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search_form_input_homepage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")).Count &gt; </a:t>
            </a:r>
            <a:r>
              <a:rPr lang="en-US" sz="1600" b="0" i="0" u="none" strike="noStrike" dirty="0">
                <a:solidFill>
                  <a:srgbClr val="4472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driver.FindElement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search_form_input_homepage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")).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SendKeys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("panda");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driver.FindElement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search_button_homepage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")).Click();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Verify results appear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wait.Until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 =&gt;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d.Title.ToLower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().Contains("panda"));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wait.Until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 =&gt;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d.FindElements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By.CssSelector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a.result__a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"))).Count &gt; </a:t>
            </a:r>
            <a:r>
              <a:rPr lang="en-US" sz="1600" b="0" i="0" u="none" strike="noStrike" dirty="0">
                <a:solidFill>
                  <a:srgbClr val="4472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driver.Quit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95503F-8BF3-40CB-9B6A-6DF06E274592}"/>
              </a:ext>
            </a:extLst>
          </p:cNvPr>
          <p:cNvSpPr/>
          <p:nvPr/>
        </p:nvSpPr>
        <p:spPr>
          <a:xfrm>
            <a:off x="888273" y="1689463"/>
            <a:ext cx="9039497" cy="27867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47C7C-9EA4-49BF-8B88-9E92C58BC3AE}"/>
              </a:ext>
            </a:extLst>
          </p:cNvPr>
          <p:cNvSpPr/>
          <p:nvPr/>
        </p:nvSpPr>
        <p:spPr>
          <a:xfrm>
            <a:off x="888273" y="3137263"/>
            <a:ext cx="9797144" cy="27867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FEF9BB-2297-4CAA-8622-E77C320521FA}"/>
              </a:ext>
            </a:extLst>
          </p:cNvPr>
          <p:cNvSpPr/>
          <p:nvPr/>
        </p:nvSpPr>
        <p:spPr>
          <a:xfrm>
            <a:off x="888272" y="4362994"/>
            <a:ext cx="9213671" cy="52686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09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Duplicate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IWebDriver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 = </a:t>
            </a:r>
            <a:r>
              <a:rPr lang="en-US" sz="1600" b="1" i="0" u="none" strike="noStrike" dirty="0"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WebDriverWait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wait = new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WebDriverWait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(driver,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TimeSpan.FromSeconds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>
                <a:solidFill>
                  <a:srgbClr val="4472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Open the search engine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driver.Navigate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GoToUrl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("https://duckduckgo.com/");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Search for a phrase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wait.Until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 =&gt;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d.FindElements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search_form_input_homepage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")).Count &gt; </a:t>
            </a:r>
            <a:r>
              <a:rPr lang="en-US" sz="1600" b="0" i="0" u="none" strike="noStrike" dirty="0">
                <a:solidFill>
                  <a:srgbClr val="4472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driver.FindElement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search_form_input_homepage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")).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SendKeys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("panda");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driver.FindElement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search_button_homepage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")).Click();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Verify results appear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wait.Until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 =&gt;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d.Title.ToLower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().Contains("panda"));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wait.Until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 =&gt;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d.FindElements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By.CssSelector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a.result__a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"))).Count &gt; </a:t>
            </a:r>
            <a:r>
              <a:rPr lang="en-US" sz="1600" b="0" i="0" u="none" strike="noStrike" dirty="0">
                <a:solidFill>
                  <a:srgbClr val="4472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driver.Quit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47C7C-9EA4-49BF-8B88-9E92C58BC3AE}"/>
              </a:ext>
            </a:extLst>
          </p:cNvPr>
          <p:cNvSpPr/>
          <p:nvPr/>
        </p:nvSpPr>
        <p:spPr>
          <a:xfrm>
            <a:off x="888274" y="3178702"/>
            <a:ext cx="9797144" cy="5159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03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Unintuitive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IWebDriver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 = </a:t>
            </a:r>
            <a:r>
              <a:rPr lang="en-US" sz="1600" b="1" i="0" u="none" strike="noStrike" dirty="0"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WebDriverWait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wait = new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WebDriverWait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(driver,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TimeSpan.FromSeconds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>
                <a:solidFill>
                  <a:srgbClr val="4472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driver.Navigate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GoToUrl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("https://duckduckgo.com/");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wait.Until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 =&gt;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d.FindElements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search_form_input_homepage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")).Count &gt; </a:t>
            </a:r>
            <a:r>
              <a:rPr lang="en-US" sz="1600" b="0" i="0" u="none" strike="noStrike" dirty="0">
                <a:solidFill>
                  <a:srgbClr val="4472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driver.FindElement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search_form_input_homepage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")).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SendKeys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("panda");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driver.FindElement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search_button_homepage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")).Click();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wait.Until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 =&gt;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d.Title.ToLower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().Contains("panda"));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wait.Until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 =&gt;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d.FindElements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By.CssSelector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a.result__a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"))).Count &gt; </a:t>
            </a:r>
            <a:r>
              <a:rPr lang="en-US" sz="1600" b="0" i="0" u="none" strike="noStrike" dirty="0">
                <a:solidFill>
                  <a:srgbClr val="4472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driver.Quit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376011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Page Object Pattern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endParaRPr lang="en-US" sz="1600" b="0" i="0" u="none" strike="noStrike" dirty="0">
              <a:solidFill>
                <a:srgbClr val="70AD47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70AD4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rgbClr val="70AD47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0" u="none" strike="noStrike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i="0" u="none" strike="noStrike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i="0" u="none" strike="noStrike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541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Page Object Pattern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3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"https://duckduckgo.com/";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SearchInput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search_form_input_homepage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SearchButton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search_button_homepage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endParaRPr lang="en-US" sz="1600" b="0" i="0" u="none" strike="noStrike" dirty="0">
              <a:solidFill>
                <a:srgbClr val="70AD47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70AD4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rgbClr val="70AD47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0" u="none" strike="noStrike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i="0" u="none" strike="noStrike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i="0" u="none" strike="noStrike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842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Page Object Pattern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3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"https://duckduckgo.com/";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SearchInput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search_form_input_homepage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SearchButton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search_button_homepage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IWebDriver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 {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IWebDriver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driver) =&gt; Driver = driver;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0" u="none" strike="noStrike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i="0" u="none" strike="noStrike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i="0" u="none" strike="noStrike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658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Page Object Pattern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3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"https://duckduckgo.com/";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SearchInput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search_form_input_homepage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SearchButton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search_button_homepage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IWebDriver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 {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IWebDriver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driver) =&gt; Driver = driver;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Load() =&gt; </a:t>
            </a:r>
            <a:r>
              <a:rPr lang="en-US" sz="16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river.Navigate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GoToUrl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0" u="none" strike="noStrike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i="0" u="none" strike="noStrike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i="0" u="none" strike="noStrike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076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Page Object Pattern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3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"https://duckduckgo.com/";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SearchInput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search_form_input_homepage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SearchButton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By.Id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search_button_homepage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IWebDriver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 {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IWebDriver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driver) =&gt; Driver = driver;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Load() =&gt; </a:t>
            </a:r>
            <a:r>
              <a:rPr lang="en-US" sz="16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river.Navigate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GoToUrl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Search(</a:t>
            </a:r>
            <a:r>
              <a:rPr lang="en-US" sz="1600" b="0" i="0" u="none" strike="noStrike" dirty="0">
                <a:solidFill>
                  <a:srgbClr val="703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phrase)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WebDriverWait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wait =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WebDriverWait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(Driver,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TimeSpan.FromSeconds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>
                <a:solidFill>
                  <a:srgbClr val="4472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wait.Until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 =&gt;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d.FindElements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SearchInput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).Count &gt; </a:t>
            </a:r>
            <a:r>
              <a:rPr lang="en-US" sz="1600" b="0" i="0" u="none" strike="noStrike" dirty="0">
                <a:solidFill>
                  <a:srgbClr val="4472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6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river.FindElement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SearchInput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SendKeys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(phrase);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6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river.FindElement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SearchButton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).Click();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236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picture containing holding, person, standing, wearing&#10;&#10;Description automatically generated">
            <a:extLst>
              <a:ext uri="{FF2B5EF4-FFF2-40B4-BE49-F238E27FC236}">
                <a16:creationId xmlns:a16="http://schemas.microsoft.com/office/drawing/2014/main" id="{890DA87D-CFCE-4EA7-97F1-08622161C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93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E261E8-149F-45F1-9ABD-E654C3BC8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576" y="3549250"/>
            <a:ext cx="2649774" cy="26497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98DDC2-8BE9-4F76-A345-E6FF34F8FF25}"/>
              </a:ext>
            </a:extLst>
          </p:cNvPr>
          <p:cNvSpPr txBox="1"/>
          <p:nvPr/>
        </p:nvSpPr>
        <p:spPr>
          <a:xfrm>
            <a:off x="6481353" y="1279773"/>
            <a:ext cx="51445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Andrew “</a:t>
            </a:r>
            <a:r>
              <a:rPr lang="en-US" sz="3200" b="1" i="0" u="none" strike="noStrike" dirty="0" err="1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Pandy</a:t>
            </a:r>
            <a:r>
              <a:rPr lang="en-US" sz="3200" b="1" i="0" u="none" strike="noStrike" dirty="0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” Knight</a:t>
            </a:r>
            <a:endParaRPr lang="en-US" sz="2400" b="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400" b="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 Lead Developer for </a:t>
            </a:r>
            <a:r>
              <a:rPr lang="en-US" sz="2400" b="0" i="1" u="none" strike="noStrike" dirty="0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Boa Constrictor</a:t>
            </a:r>
            <a:endParaRPr lang="en-US" sz="24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940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Page Object Pattern usage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IWebDriver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 = </a:t>
            </a:r>
            <a:r>
              <a:rPr lang="en-US" sz="1600" b="1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(driver);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searchPage.Load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searchPage.Search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(“panda”);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745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Page Object Pattern usage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IWebDriver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 = </a:t>
            </a:r>
            <a:r>
              <a:rPr lang="en-US" sz="1600" b="1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(driver);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searchPage.Load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searchPage.Search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(“panda”);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(driver);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resultPage.WaitForTitle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(“panda”);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resultPage.WaitForResultLinks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driver.Quit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244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Page object duplication redux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AnyPage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// ...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0" u="none" strike="noStrike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0" u="none" strike="noStrike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0" u="none" strike="noStrike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0" u="none" strike="noStrike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0" u="none" strike="noStrike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0" u="none" strike="noStrike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964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Page object duplication redux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AnyPage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// ...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ClickButton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Wait.Until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 =&gt;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d.FindElements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(Button).Count &gt; </a:t>
            </a:r>
            <a:r>
              <a:rPr lang="en-US" sz="1600" b="0" i="0" u="none" strike="noStrike" dirty="0">
                <a:solidFill>
                  <a:srgbClr val="4472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driver.FindElement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(Button).Click();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0" u="none" strike="noStrike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0" u="none" strike="noStrike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0" u="none" strike="noStrike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613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Page object duplication redux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AnyPage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// ...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ClickButton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Wait.Until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 =&gt;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d.FindElements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(Button).Count &gt; </a:t>
            </a:r>
            <a:r>
              <a:rPr lang="en-US" sz="1600" b="0" i="0" u="none" strike="noStrike" dirty="0">
                <a:solidFill>
                  <a:srgbClr val="4472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driver.FindElement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(Button).Click();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ClickOtherButton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Wait.Until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 =&gt;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d.FindElements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OtherButton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).Count &gt; </a:t>
            </a:r>
            <a:r>
              <a:rPr lang="en-US" sz="1600" b="0" i="0" u="none" strike="noStrike" dirty="0">
                <a:solidFill>
                  <a:srgbClr val="4472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driver.FindElement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OtherButton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).Click();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74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Page object duplication redux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AnyPage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// ...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ClickButton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Wait.Until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 =&gt;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d.FindElements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(Button).Count &gt; </a:t>
            </a:r>
            <a:r>
              <a:rPr lang="en-US" sz="1600" b="0" i="0" u="none" strike="noStrike" dirty="0">
                <a:solidFill>
                  <a:srgbClr val="4472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driver.FindElement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(Button).Click();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ClickOtherButton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Wait.Until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 =&gt;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d.FindElements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OtherButton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).Count &gt; </a:t>
            </a:r>
            <a:r>
              <a:rPr lang="en-US" sz="1600" b="0" i="0" u="none" strike="noStrike" dirty="0">
                <a:solidFill>
                  <a:srgbClr val="4472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driver.FindElement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OtherButton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).Click();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2320F0-9ED1-45FF-8986-EC91CA920177}"/>
              </a:ext>
            </a:extLst>
          </p:cNvPr>
          <p:cNvSpPr/>
          <p:nvPr/>
        </p:nvSpPr>
        <p:spPr>
          <a:xfrm>
            <a:off x="1872342" y="2920711"/>
            <a:ext cx="6923315" cy="5159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4D4200-6E3A-48C9-8E42-23A5735E79D3}"/>
              </a:ext>
            </a:extLst>
          </p:cNvPr>
          <p:cNvSpPr/>
          <p:nvPr/>
        </p:nvSpPr>
        <p:spPr>
          <a:xfrm>
            <a:off x="1872342" y="4345578"/>
            <a:ext cx="6923315" cy="591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F67ECC8-14E4-4385-9926-350A2E1AFD22}"/>
              </a:ext>
            </a:extLst>
          </p:cNvPr>
          <p:cNvCxnSpPr>
            <a:cxnSpLocks/>
            <a:stCxn id="4" idx="3"/>
            <a:endCxn id="6" idx="3"/>
          </p:cNvCxnSpPr>
          <p:nvPr/>
        </p:nvCxnSpPr>
        <p:spPr>
          <a:xfrm>
            <a:off x="8795657" y="3178703"/>
            <a:ext cx="12700" cy="1462410"/>
          </a:xfrm>
          <a:prstGeom prst="bentConnector3">
            <a:avLst>
              <a:gd name="adj1" fmla="val 701142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696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A base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BasePage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0" u="none" strike="noStrike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0" u="none" strike="noStrike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0" u="none" strike="noStrike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0" u="none" strike="noStrike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0" u="none" strike="noStrike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0" u="none" strike="noStrike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0" u="none" strike="noStrike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0" u="none" strike="noStrike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0" u="none" strike="noStrike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056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A base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BasePage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IWebDriver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 {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WebDriverWait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Wait {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IWebDriver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driver)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Driver = driver;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Wait = new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WebDriverWait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(Driver,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TimeSpan.FromSeconds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>
                <a:solidFill>
                  <a:srgbClr val="4472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0" u="none" strike="noStrike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0" u="none" strike="noStrike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0" u="none" strike="noStrike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0" u="none" strike="noStrike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861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A base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BasePage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IWebDriver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 {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WebDriverWait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Wait {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IWebDriver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driver)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Driver = driver;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Wait = new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WebDriverWait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(Driver,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TimeSpan.FromSeconds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>
                <a:solidFill>
                  <a:srgbClr val="4472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Click(By locator)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Wait.Until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 =&gt;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d.FindElements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(locator).Count &gt; </a:t>
            </a:r>
            <a:r>
              <a:rPr lang="en-US" sz="1600" b="0" i="0" u="none" strike="noStrike" dirty="0">
                <a:solidFill>
                  <a:srgbClr val="4472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driver.FindElement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(locator).Click();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94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Base page inheritance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AnyPage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BasePage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// ...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AnyPage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IWebDriver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driver) : base(driver) {}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ClickButton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=&gt; Click(Button);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ClickOtherButton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=&gt; Click(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OtherButton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282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picture containing holding, person, standing, wearing&#10;&#10;Description automatically generated">
            <a:extLst>
              <a:ext uri="{FF2B5EF4-FFF2-40B4-BE49-F238E27FC236}">
                <a16:creationId xmlns:a16="http://schemas.microsoft.com/office/drawing/2014/main" id="{890DA87D-CFCE-4EA7-97F1-08622161C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93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EF29D6-5BCD-4696-9E54-75CEE5A183EF}"/>
              </a:ext>
            </a:extLst>
          </p:cNvPr>
          <p:cNvSpPr txBox="1"/>
          <p:nvPr/>
        </p:nvSpPr>
        <p:spPr>
          <a:xfrm>
            <a:off x="5712823" y="828171"/>
            <a:ext cx="592182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3-Part Talk</a:t>
            </a:r>
            <a:endParaRPr lang="en-US" sz="2400" b="1" i="0" u="none" strike="noStrike" dirty="0">
              <a:solidFill>
                <a:srgbClr val="FFFFFF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Problems with traditional interactions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 Screenplay is better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Using Screenplay with Boa Constrictor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11B73-DBB0-45F2-9DB8-09A5E1377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576" y="3549250"/>
            <a:ext cx="2649774" cy="264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822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Even more duplication?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AnyPage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BasePage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// ...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ClickButton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=&gt; Click(Button);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ClickOtherButton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=&gt; Click(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OtherButton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ButtonText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=&gt; Text(Button);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OtherButtonText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=&gt; Text(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OtherButton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IsButtonDisplayed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=&gt;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IsDisplayed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(Button);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70AD4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IsOtherButtonDisplayed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=&gt; 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IsDisplayed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OtherButton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6033B3-B4F5-4DB4-B8A8-7D80F4DE5751}"/>
              </a:ext>
            </a:extLst>
          </p:cNvPr>
          <p:cNvSpPr/>
          <p:nvPr/>
        </p:nvSpPr>
        <p:spPr>
          <a:xfrm>
            <a:off x="1341120" y="2333897"/>
            <a:ext cx="8255726" cy="9666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721B0E-61DA-4803-9A87-DA18CDD3EC91}"/>
              </a:ext>
            </a:extLst>
          </p:cNvPr>
          <p:cNvSpPr/>
          <p:nvPr/>
        </p:nvSpPr>
        <p:spPr>
          <a:xfrm>
            <a:off x="1341119" y="3300549"/>
            <a:ext cx="8255727" cy="9666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B93F49-416B-4209-8B27-17004D4B98DF}"/>
              </a:ext>
            </a:extLst>
          </p:cNvPr>
          <p:cNvSpPr/>
          <p:nvPr/>
        </p:nvSpPr>
        <p:spPr>
          <a:xfrm>
            <a:off x="1341118" y="4267201"/>
            <a:ext cx="8255728" cy="9666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488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836CF02-9DEA-44C4-8ECD-847D83DB01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Page objects</a:t>
            </a:r>
          </a:p>
          <a:p>
            <a:r>
              <a:rPr lang="en-US" dirty="0"/>
              <a:t>are free-form.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EAEF93-F2F6-469D-A115-1BB1D1A215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There’s no official version. There’s no conformity. There’s no enforcement.</a:t>
            </a:r>
          </a:p>
          <a:p>
            <a:r>
              <a:rPr lang="en-US" dirty="0"/>
              <a:t>Page objects are more of a “convention” than a true design pattern.</a:t>
            </a:r>
          </a:p>
        </p:txBody>
      </p:sp>
    </p:spTree>
    <p:extLst>
      <p:ext uri="{BB962C8B-B14F-4D97-AF65-F5344CB8AC3E}">
        <p14:creationId xmlns:p14="http://schemas.microsoft.com/office/powerpoint/2010/main" val="1757689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836CF02-9DEA-44C4-8ECD-847D83DB01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There </a:t>
            </a:r>
            <a:r>
              <a:rPr lang="en-US" i="1" dirty="0"/>
              <a:t>must</a:t>
            </a:r>
            <a:r>
              <a:rPr lang="en-US" dirty="0"/>
              <a:t> be</a:t>
            </a:r>
          </a:p>
          <a:p>
            <a:r>
              <a:rPr lang="en-US" dirty="0"/>
              <a:t>a better way.</a:t>
            </a:r>
          </a:p>
        </p:txBody>
      </p:sp>
    </p:spTree>
    <p:extLst>
      <p:ext uri="{BB962C8B-B14F-4D97-AF65-F5344CB8AC3E}">
        <p14:creationId xmlns:p14="http://schemas.microsoft.com/office/powerpoint/2010/main" val="2042912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638BF5-F30E-4090-A65C-8EA8946E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Reconsidering interactions</a:t>
            </a:r>
          </a:p>
        </p:txBody>
      </p:sp>
    </p:spTree>
    <p:extLst>
      <p:ext uri="{BB962C8B-B14F-4D97-AF65-F5344CB8AC3E}">
        <p14:creationId xmlns:p14="http://schemas.microsoft.com/office/powerpoint/2010/main" val="3204638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638BF5-F30E-4090-A65C-8EA8946E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Reconsidering interactions</a:t>
            </a:r>
          </a:p>
        </p:txBody>
      </p:sp>
      <p:pic>
        <p:nvPicPr>
          <p:cNvPr id="5127" name="Picture 7" descr="Man">
            <a:extLst>
              <a:ext uri="{FF2B5EF4-FFF2-40B4-BE49-F238E27FC236}">
                <a16:creationId xmlns:a16="http://schemas.microsoft.com/office/drawing/2014/main" id="{3844C0CD-5D81-40AD-9AE6-E1859C843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51" y="2473778"/>
            <a:ext cx="1910443" cy="191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83DF7A-32E4-4044-88F6-D0B4E310A249}"/>
              </a:ext>
            </a:extLst>
          </p:cNvPr>
          <p:cNvSpPr txBox="1"/>
          <p:nvPr/>
        </p:nvSpPr>
        <p:spPr>
          <a:xfrm>
            <a:off x="949234" y="5017923"/>
            <a:ext cx="147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Actor</a:t>
            </a:r>
          </a:p>
        </p:txBody>
      </p:sp>
    </p:spTree>
    <p:extLst>
      <p:ext uri="{BB962C8B-B14F-4D97-AF65-F5344CB8AC3E}">
        <p14:creationId xmlns:p14="http://schemas.microsoft.com/office/powerpoint/2010/main" val="21506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638BF5-F30E-4090-A65C-8EA8946E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Reconsidering interactions</a:t>
            </a:r>
          </a:p>
        </p:txBody>
      </p:sp>
      <p:pic>
        <p:nvPicPr>
          <p:cNvPr id="5127" name="Picture 7" descr="Man">
            <a:extLst>
              <a:ext uri="{FF2B5EF4-FFF2-40B4-BE49-F238E27FC236}">
                <a16:creationId xmlns:a16="http://schemas.microsoft.com/office/drawing/2014/main" id="{3844C0CD-5D81-40AD-9AE6-E1859C843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51" y="2473778"/>
            <a:ext cx="1910443" cy="191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Internet">
            <a:extLst>
              <a:ext uri="{FF2B5EF4-FFF2-40B4-BE49-F238E27FC236}">
                <a16:creationId xmlns:a16="http://schemas.microsoft.com/office/drawing/2014/main" id="{743C6EA0-E368-4567-99BC-73563D657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408" y="2473778"/>
            <a:ext cx="1910443" cy="191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83DF7A-32E4-4044-88F6-D0B4E310A249}"/>
              </a:ext>
            </a:extLst>
          </p:cNvPr>
          <p:cNvSpPr txBox="1"/>
          <p:nvPr/>
        </p:nvSpPr>
        <p:spPr>
          <a:xfrm>
            <a:off x="949234" y="5017923"/>
            <a:ext cx="147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2977F-C09C-447E-A734-25CAEB47EB90}"/>
              </a:ext>
            </a:extLst>
          </p:cNvPr>
          <p:cNvSpPr txBox="1"/>
          <p:nvPr/>
        </p:nvSpPr>
        <p:spPr>
          <a:xfrm>
            <a:off x="9737758" y="5017923"/>
            <a:ext cx="147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Product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38C37A5-66D3-49C3-B27D-8BAF2AA9FD90}"/>
              </a:ext>
            </a:extLst>
          </p:cNvPr>
          <p:cNvSpPr/>
          <p:nvPr/>
        </p:nvSpPr>
        <p:spPr>
          <a:xfrm>
            <a:off x="2765002" y="3191689"/>
            <a:ext cx="6657672" cy="376646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30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638BF5-F30E-4090-A65C-8EA8946E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Reconsidering interactions</a:t>
            </a:r>
          </a:p>
        </p:txBody>
      </p:sp>
      <p:pic>
        <p:nvPicPr>
          <p:cNvPr id="5127" name="Picture 7" descr="Man">
            <a:extLst>
              <a:ext uri="{FF2B5EF4-FFF2-40B4-BE49-F238E27FC236}">
                <a16:creationId xmlns:a16="http://schemas.microsoft.com/office/drawing/2014/main" id="{3844C0CD-5D81-40AD-9AE6-E1859C843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51" y="2473778"/>
            <a:ext cx="1910443" cy="191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Pinch Zoom In">
            <a:extLst>
              <a:ext uri="{FF2B5EF4-FFF2-40B4-BE49-F238E27FC236}">
                <a16:creationId xmlns:a16="http://schemas.microsoft.com/office/drawing/2014/main" id="{5A1655FF-2B39-40D4-81BB-6A10E8A72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89" y="2473778"/>
            <a:ext cx="1910443" cy="191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Internet">
            <a:extLst>
              <a:ext uri="{FF2B5EF4-FFF2-40B4-BE49-F238E27FC236}">
                <a16:creationId xmlns:a16="http://schemas.microsoft.com/office/drawing/2014/main" id="{743C6EA0-E368-4567-99BC-73563D657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408" y="2473778"/>
            <a:ext cx="1910443" cy="191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83DF7A-32E4-4044-88F6-D0B4E310A249}"/>
              </a:ext>
            </a:extLst>
          </p:cNvPr>
          <p:cNvSpPr txBox="1"/>
          <p:nvPr/>
        </p:nvSpPr>
        <p:spPr>
          <a:xfrm>
            <a:off x="949234" y="5017923"/>
            <a:ext cx="147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1BE82C-02D8-42C2-8856-157935A353B5}"/>
              </a:ext>
            </a:extLst>
          </p:cNvPr>
          <p:cNvSpPr txBox="1"/>
          <p:nvPr/>
        </p:nvSpPr>
        <p:spPr>
          <a:xfrm>
            <a:off x="6819337" y="5017923"/>
            <a:ext cx="147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Interaction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2977F-C09C-447E-A734-25CAEB47EB90}"/>
              </a:ext>
            </a:extLst>
          </p:cNvPr>
          <p:cNvSpPr txBox="1"/>
          <p:nvPr/>
        </p:nvSpPr>
        <p:spPr>
          <a:xfrm>
            <a:off x="9737758" y="5017923"/>
            <a:ext cx="147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Product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85AD15F-DF13-4C09-993C-186FDD58126D}"/>
              </a:ext>
            </a:extLst>
          </p:cNvPr>
          <p:cNvSpPr/>
          <p:nvPr/>
        </p:nvSpPr>
        <p:spPr>
          <a:xfrm>
            <a:off x="8601841" y="3191689"/>
            <a:ext cx="825157" cy="37664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38C37A5-66D3-49C3-B27D-8BAF2AA9FD90}"/>
              </a:ext>
            </a:extLst>
          </p:cNvPr>
          <p:cNvSpPr/>
          <p:nvPr/>
        </p:nvSpPr>
        <p:spPr>
          <a:xfrm>
            <a:off x="2765002" y="3191689"/>
            <a:ext cx="3743577" cy="376646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077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638BF5-F30E-4090-A65C-8EA8946E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Reconsidering interactions</a:t>
            </a:r>
          </a:p>
        </p:txBody>
      </p:sp>
      <p:pic>
        <p:nvPicPr>
          <p:cNvPr id="5127" name="Picture 7" descr="Man">
            <a:extLst>
              <a:ext uri="{FF2B5EF4-FFF2-40B4-BE49-F238E27FC236}">
                <a16:creationId xmlns:a16="http://schemas.microsoft.com/office/drawing/2014/main" id="{3844C0CD-5D81-40AD-9AE6-E1859C843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51" y="2473778"/>
            <a:ext cx="1910443" cy="191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Gears">
            <a:extLst>
              <a:ext uri="{FF2B5EF4-FFF2-40B4-BE49-F238E27FC236}">
                <a16:creationId xmlns:a16="http://schemas.microsoft.com/office/drawing/2014/main" id="{7841F79F-19DA-4D50-8A2E-4CBF8EDA2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570" y="2473778"/>
            <a:ext cx="1910443" cy="191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Pinch Zoom In">
            <a:extLst>
              <a:ext uri="{FF2B5EF4-FFF2-40B4-BE49-F238E27FC236}">
                <a16:creationId xmlns:a16="http://schemas.microsoft.com/office/drawing/2014/main" id="{5A1655FF-2B39-40D4-81BB-6A10E8A72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89" y="2473778"/>
            <a:ext cx="1910443" cy="191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Internet">
            <a:extLst>
              <a:ext uri="{FF2B5EF4-FFF2-40B4-BE49-F238E27FC236}">
                <a16:creationId xmlns:a16="http://schemas.microsoft.com/office/drawing/2014/main" id="{743C6EA0-E368-4567-99BC-73563D657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408" y="2473778"/>
            <a:ext cx="1910443" cy="191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83DF7A-32E4-4044-88F6-D0B4E310A249}"/>
              </a:ext>
            </a:extLst>
          </p:cNvPr>
          <p:cNvSpPr txBox="1"/>
          <p:nvPr/>
        </p:nvSpPr>
        <p:spPr>
          <a:xfrm>
            <a:off x="949234" y="5017923"/>
            <a:ext cx="147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086B75-F37A-4C2A-BF14-B3E6BA2621F4}"/>
              </a:ext>
            </a:extLst>
          </p:cNvPr>
          <p:cNvSpPr txBox="1"/>
          <p:nvPr/>
        </p:nvSpPr>
        <p:spPr>
          <a:xfrm>
            <a:off x="3900916" y="5017923"/>
            <a:ext cx="147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Ability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1BE82C-02D8-42C2-8856-157935A353B5}"/>
              </a:ext>
            </a:extLst>
          </p:cNvPr>
          <p:cNvSpPr txBox="1"/>
          <p:nvPr/>
        </p:nvSpPr>
        <p:spPr>
          <a:xfrm>
            <a:off x="6819337" y="5017923"/>
            <a:ext cx="147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Interaction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2977F-C09C-447E-A734-25CAEB47EB90}"/>
              </a:ext>
            </a:extLst>
          </p:cNvPr>
          <p:cNvSpPr txBox="1"/>
          <p:nvPr/>
        </p:nvSpPr>
        <p:spPr>
          <a:xfrm>
            <a:off x="9737758" y="5017923"/>
            <a:ext cx="147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Product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85AD15F-DF13-4C09-993C-186FDD58126D}"/>
              </a:ext>
            </a:extLst>
          </p:cNvPr>
          <p:cNvSpPr/>
          <p:nvPr/>
        </p:nvSpPr>
        <p:spPr>
          <a:xfrm>
            <a:off x="8601841" y="3191689"/>
            <a:ext cx="825157" cy="37664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E9DCA10-6B10-41F3-99D3-4828CCCA89D5}"/>
              </a:ext>
            </a:extLst>
          </p:cNvPr>
          <p:cNvSpPr/>
          <p:nvPr/>
        </p:nvSpPr>
        <p:spPr>
          <a:xfrm>
            <a:off x="5683422" y="3191689"/>
            <a:ext cx="825157" cy="37664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38C37A5-66D3-49C3-B27D-8BAF2AA9FD90}"/>
              </a:ext>
            </a:extLst>
          </p:cNvPr>
          <p:cNvSpPr/>
          <p:nvPr/>
        </p:nvSpPr>
        <p:spPr>
          <a:xfrm>
            <a:off x="2765002" y="3191689"/>
            <a:ext cx="825157" cy="37664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845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86A9775C-1A1F-4D4A-9EAA-00F087D150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i="1" dirty="0"/>
              <a:t>Actors</a:t>
            </a:r>
          </a:p>
          <a:p>
            <a:r>
              <a:rPr lang="en-US" dirty="0"/>
              <a:t>use </a:t>
            </a:r>
            <a:r>
              <a:rPr lang="en-US" i="1" dirty="0"/>
              <a:t>Abilities</a:t>
            </a:r>
          </a:p>
          <a:p>
            <a:r>
              <a:rPr lang="en-US" dirty="0"/>
              <a:t>to perform </a:t>
            </a:r>
            <a:r>
              <a:rPr lang="en-US" i="1" dirty="0"/>
              <a:t>Interactions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7934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7A978F7-A13E-45A5-A08C-39137855E2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i="1" dirty="0"/>
              <a:t>Actors</a:t>
            </a:r>
          </a:p>
          <a:p>
            <a:r>
              <a:rPr lang="en-US" dirty="0"/>
              <a:t>use </a:t>
            </a:r>
            <a:r>
              <a:rPr lang="en-US" i="1" dirty="0"/>
              <a:t>Abilities</a:t>
            </a:r>
          </a:p>
          <a:p>
            <a:r>
              <a:rPr lang="en-US" dirty="0"/>
              <a:t>to perform </a:t>
            </a:r>
            <a:r>
              <a:rPr lang="en-US" i="1" dirty="0"/>
              <a:t>Interactions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8AAFF-CE84-4849-B343-E795F3E15B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This is the heart of the Screenplay Pattern.</a:t>
            </a:r>
          </a:p>
        </p:txBody>
      </p:sp>
    </p:spTree>
    <p:extLst>
      <p:ext uri="{BB962C8B-B14F-4D97-AF65-F5344CB8AC3E}">
        <p14:creationId xmlns:p14="http://schemas.microsoft.com/office/powerpoint/2010/main" val="477186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8979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33A54B-1409-4964-8330-D553FE174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3" y="2808146"/>
            <a:ext cx="7760674" cy="124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38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314060-2230-44D1-9672-5F111BE1B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 Constrictor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91BDF0-444A-42DC-9C22-D5994C24A4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285750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Helvetica Light" panose="020B0403020202020204"/>
              </a:rPr>
              <a:t>Open source C# implementation of the Screenplay Pattern</a:t>
            </a:r>
          </a:p>
          <a:p>
            <a:pPr marL="285750" indent="-285750" algn="l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Helvetica Light" panose="020B0403020202020204"/>
              </a:rPr>
              <a:t>Developed by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Helvetica Light" panose="020B0403020202020204"/>
              </a:rPr>
              <a:t>PrecisionLender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Helvetica Light" panose="020B0403020202020204"/>
              </a:rPr>
              <a:t>, a Q2 Company</a:t>
            </a:r>
          </a:p>
          <a:p>
            <a:pPr marL="285750" indent="-285750" algn="l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Helvetica Light" panose="020B0403020202020204"/>
              </a:rPr>
              <a:t>Can be used with any test framework (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Helvetica Light" panose="020B0403020202020204"/>
              </a:rPr>
              <a:t>SpecFlow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Helvetica Light" panose="020B0403020202020204"/>
              </a:rPr>
              <a:t>,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Helvetica Light" panose="020B0403020202020204"/>
              </a:rPr>
              <a:t>NUnit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Helvetica Light" panose="020B0403020202020204"/>
              </a:rPr>
              <a:t>, etc.)</a:t>
            </a:r>
            <a:br>
              <a:rPr lang="en-US" sz="2000" b="0" i="0" u="none" strike="noStrike" dirty="0">
                <a:solidFill>
                  <a:srgbClr val="000000"/>
                </a:solidFill>
                <a:effectLst/>
                <a:latin typeface="Helvetica Light" panose="020B0403020202020204"/>
              </a:rPr>
            </a:br>
            <a:endParaRPr lang="en-US" sz="2000" i="0" u="none" strike="noStrike" dirty="0">
              <a:solidFill>
                <a:srgbClr val="000000"/>
              </a:solidFill>
              <a:latin typeface="Helvetica Light" panose="020B0403020202020204"/>
            </a:endParaRPr>
          </a:p>
          <a:p>
            <a:pPr marL="285750" indent="-285750" algn="l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Helvetica Light" panose="020B0403020202020204"/>
              </a:rPr>
              <a:t>Doc site: </a:t>
            </a:r>
            <a:r>
              <a:rPr lang="en-US" sz="2000" b="0" i="0" u="sng" strike="noStrike" dirty="0">
                <a:solidFill>
                  <a:srgbClr val="0070C0"/>
                </a:solidFill>
                <a:effectLst/>
                <a:latin typeface="Helvetica Light" panose="020B040302020202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q2ebanking.github.io/boa-constrictor</a:t>
            </a:r>
            <a:endParaRPr lang="en-US" sz="2000" b="0" i="0" u="none" strike="noStrike" dirty="0">
              <a:solidFill>
                <a:srgbClr val="0070C0"/>
              </a:solidFill>
              <a:effectLst/>
              <a:latin typeface="Helvetica Light" panose="020B0403020202020204"/>
            </a:endParaRPr>
          </a:p>
          <a:p>
            <a:pPr marL="285750" indent="-285750" algn="l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Helvetica Light" panose="020B0403020202020204"/>
              </a:rPr>
              <a:t>GitHub repository: </a:t>
            </a:r>
            <a:r>
              <a:rPr lang="en-US" sz="2000" b="0" i="0" u="sng" strike="noStrike" dirty="0">
                <a:solidFill>
                  <a:srgbClr val="0070C0"/>
                </a:solidFill>
                <a:effectLst/>
                <a:latin typeface="Helvetica Light" panose="020B040302020202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q2ebanking/boa-constrictor</a:t>
            </a:r>
            <a:r>
              <a:rPr lang="en-US" sz="2000" b="0" i="0" u="none" strike="noStrike" dirty="0">
                <a:solidFill>
                  <a:srgbClr val="0070C0"/>
                </a:solidFill>
                <a:effectLst/>
                <a:latin typeface="Helvetica Light" panose="020B0403020202020204"/>
              </a:rPr>
              <a:t> </a:t>
            </a:r>
          </a:p>
          <a:p>
            <a:pPr marL="285750" indent="-285750" algn="l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Helvetica Light" panose="020B0403020202020204"/>
              </a:rPr>
              <a:t>NuGet package: </a:t>
            </a:r>
            <a:r>
              <a:rPr lang="en-US" sz="2000" b="0" i="0" u="sng" strike="noStrike" dirty="0" err="1">
                <a:solidFill>
                  <a:srgbClr val="0070C0"/>
                </a:solidFill>
                <a:effectLst/>
                <a:latin typeface="Helvetica Light" panose="020B040302020202020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Boa.Constrictor</a:t>
            </a:r>
            <a:endParaRPr lang="en-US" sz="2000" b="0" i="0" u="none" strike="noStrike" dirty="0">
              <a:solidFill>
                <a:srgbClr val="0070C0"/>
              </a:solidFill>
              <a:effectLst/>
              <a:latin typeface="Helvetica Light" panose="020B0403020202020204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B693D-C547-446E-938F-8EB4BA5A07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.NET Screenplay Pattern</a:t>
            </a:r>
          </a:p>
        </p:txBody>
      </p:sp>
    </p:spTree>
    <p:extLst>
      <p:ext uri="{BB962C8B-B14F-4D97-AF65-F5344CB8AC3E}">
        <p14:creationId xmlns:p14="http://schemas.microsoft.com/office/powerpoint/2010/main" val="2726485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F5D0E8-378D-425C-ABF3-1E8EF0A1FA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rewrite that DuckDuckGo search test using </a:t>
            </a:r>
            <a:r>
              <a:rPr lang="en-US" b="1" dirty="0"/>
              <a:t>Boa Constrictor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80880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Required packages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3667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NuGet Packages: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  </a:t>
            </a:r>
            <a:r>
              <a:rPr lang="en-US" sz="1600" b="0" i="0" u="none" strike="noStrike" dirty="0" err="1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Boa.Constrictor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  </a:t>
            </a:r>
            <a:r>
              <a:rPr lang="en-US" sz="1600" b="0" i="0" u="none" strike="noStrike" dirty="0" err="1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FluentAssertions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  </a:t>
            </a:r>
            <a:r>
              <a:rPr lang="en-US" sz="1600" b="0" i="0" u="none" strike="noStrike" dirty="0" err="1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RestSharp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  </a:t>
            </a:r>
            <a:r>
              <a:rPr lang="en-US" sz="1600" b="0" i="0" u="none" strike="noStrike" dirty="0" err="1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Selenium.Support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  </a:t>
            </a:r>
            <a:r>
              <a:rPr lang="en-US" sz="1600" b="0" i="0" u="none" strike="noStrike" dirty="0" err="1">
                <a:solidFill>
                  <a:srgbClr val="AEABA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Selenium.WebDriver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Boa.Constrictor.Logging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Boa.Constrictor.RestSharp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Boa.Constrictor.Screenplay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Boa.Constrictor.WebDriver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FluentAssertions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OpenQA.Selenium.Chrome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static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Boa.Constrictor.WebDriver.WebLocator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1536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Creating the Actor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"Andy"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logger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10164334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Adding Abilities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Can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511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Adding Abilities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actor.Can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.With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8BE2D0-B5C4-4AB7-A26D-A9A212C73453}"/>
              </a:ext>
            </a:extLst>
          </p:cNvPr>
          <p:cNvSpPr txBox="1"/>
          <p:nvPr/>
        </p:nvSpPr>
        <p:spPr>
          <a:xfrm>
            <a:off x="2934788" y="3085970"/>
            <a:ext cx="6322424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b="1" i="0" u="none" strike="noStrike" dirty="0">
              <a:solidFill>
                <a:srgbClr val="0600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IAbility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public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IWebDriver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WebDriver 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1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IWebDriver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WebDriver 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With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IWebDriver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516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Modeling web pages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actor.Can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BrowseTheWeb.With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8BE2D0-B5C4-4AB7-A26D-A9A212C73453}"/>
              </a:ext>
            </a:extLst>
          </p:cNvPr>
          <p:cNvSpPr txBox="1"/>
          <p:nvPr/>
        </p:nvSpPr>
        <p:spPr>
          <a:xfrm>
            <a:off x="3483428" y="3112095"/>
            <a:ext cx="5225143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public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400" b="0" i="0" u="none" strike="noStrike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"https://www.duckduckgo.com/"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IWebLocator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SearchInput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400" b="0" i="0" u="none" strike="noStrike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"DuckDuckGo Search Input"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400" b="1" i="0" u="none" strike="noStrike" dirty="0" err="1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4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i="0" u="none" strike="noStrike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i="0" u="none" strike="noStrike" dirty="0" err="1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search_form_input_homepage</a:t>
            </a:r>
            <a:r>
              <a:rPr lang="en-US" sz="1400" b="0" i="0" u="none" strike="noStrike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017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Attempting a 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actor.Can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BrowseTheWeb.With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AttemptsTo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Navigate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ToUrl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8889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Attempting a 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actor.Can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BrowseTheWeb.With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AttemptsTo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Navigate.ToUrl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82C55-733D-4F95-933C-CE1D9444A8F1}"/>
              </a:ext>
            </a:extLst>
          </p:cNvPr>
          <p:cNvSpPr txBox="1"/>
          <p:nvPr/>
        </p:nvSpPr>
        <p:spPr>
          <a:xfrm>
            <a:off x="4226174" y="3421306"/>
            <a:ext cx="3849189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AttemptsTo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ITask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task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lang="en-US" sz="14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PerformAs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096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0CCD28E-F200-4086-AD8D-376FBC0CFB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Interactions</a:t>
            </a:r>
          </a:p>
        </p:txBody>
      </p:sp>
    </p:spTree>
    <p:extLst>
      <p:ext uri="{BB962C8B-B14F-4D97-AF65-F5344CB8AC3E}">
        <p14:creationId xmlns:p14="http://schemas.microsoft.com/office/powerpoint/2010/main" val="16963233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Attempting a 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actor.Can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BrowseTheWeb.With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actor.AttemptsTo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Navigate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82C55-733D-4F95-933C-CE1D9444A8F1}"/>
              </a:ext>
            </a:extLst>
          </p:cNvPr>
          <p:cNvSpPr txBox="1"/>
          <p:nvPr/>
        </p:nvSpPr>
        <p:spPr>
          <a:xfrm>
            <a:off x="2421611" y="3251304"/>
            <a:ext cx="7348777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Navigate 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ITask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Navigate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i="0" u="none" strike="noStrike" dirty="0"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Navigate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ToUrl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i="0" u="none" strike="noStrike" dirty="0"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Navigate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PerformAs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 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4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i="0" u="none" strike="noStrike" dirty="0" err="1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&gt;().</a:t>
            </a:r>
            <a:r>
              <a:rPr lang="en-US" sz="1400" b="0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WebDriver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</a:t>
            </a:r>
            <a:r>
              <a:rPr lang="en-US" sz="14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Navigate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14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GoToUrl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9526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Attempting a 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actor.Can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BrowseTheWeb.With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actor.AttemptsTo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Navigate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82C55-733D-4F95-933C-CE1D9444A8F1}"/>
              </a:ext>
            </a:extLst>
          </p:cNvPr>
          <p:cNvSpPr txBox="1"/>
          <p:nvPr/>
        </p:nvSpPr>
        <p:spPr>
          <a:xfrm>
            <a:off x="2421611" y="3251304"/>
            <a:ext cx="7348777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Navigate : </a:t>
            </a:r>
            <a:r>
              <a:rPr lang="en-US" sz="14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ITask</a:t>
            </a:r>
            <a:endParaRPr lang="en-US" sz="14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private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4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4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en-US" sz="14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en-US" sz="14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Navigate(</a:t>
            </a:r>
            <a:r>
              <a:rPr lang="en-US" sz="14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=&gt; </a:t>
            </a:r>
            <a:r>
              <a:rPr lang="en-US" sz="14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en-US" sz="14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Navigate </a:t>
            </a:r>
            <a:r>
              <a:rPr lang="en-US" sz="14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ToUrl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=&gt; new Navigate(</a:t>
            </a:r>
            <a:r>
              <a:rPr lang="en-US" sz="14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PerformAs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 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4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1" i="0" u="none" strike="noStrike" dirty="0" err="1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&gt;().</a:t>
            </a:r>
            <a:r>
              <a:rPr lang="en-US" sz="1400" b="0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WebDriver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</a:t>
            </a:r>
            <a:r>
              <a:rPr lang="en-US" sz="14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Navigate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14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GoToUrl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017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Attempting a 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actor.Can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BrowseTheWeb.With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actor.AttemptsTo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Navigate.ToUrl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FC662E-483E-4D3B-A841-1E4098D7D636}"/>
              </a:ext>
            </a:extLst>
          </p:cNvPr>
          <p:cNvSpPr txBox="1"/>
          <p:nvPr/>
        </p:nvSpPr>
        <p:spPr>
          <a:xfrm>
            <a:off x="3483428" y="3112095"/>
            <a:ext cx="5225143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endParaRPr lang="en-US" sz="14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public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400" b="0" i="0" u="none" strike="noStrike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"https://www.duckduckgo.com/"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en-US" sz="14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IWebLocator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SearchInput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=&gt; L(</a:t>
            </a:r>
            <a:endParaRPr lang="en-US" sz="14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"DuckDuckGo Search Input",</a:t>
            </a:r>
            <a:endParaRPr lang="en-US" sz="14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400" b="1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4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.Id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search_form_input_homepage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"));</a:t>
            </a:r>
            <a:endParaRPr lang="en-US" sz="14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 </a:t>
            </a:r>
            <a:endParaRPr lang="en-US" sz="14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9531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Asking a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actor.Can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BrowseTheWeb.With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actor.AttemptsTo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Navigate.ToUrl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AskingFor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ValueAttribute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SearchInput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lang="en-US" sz="1600" b="0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BeEmpty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9859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Asking a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actor.Can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BrowseTheWeb.With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actor.AttemptsTo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Navigate.ToUrl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AskingFor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ValueAttribute.Of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SearchPage.SearchInput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)).Should().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BeEmpty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DAB9D-6FE2-4C4F-878F-9FAFE380174C}"/>
              </a:ext>
            </a:extLst>
          </p:cNvPr>
          <p:cNvSpPr txBox="1"/>
          <p:nvPr/>
        </p:nvSpPr>
        <p:spPr>
          <a:xfrm>
            <a:off x="3500845" y="3961238"/>
            <a:ext cx="5190309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TAnswer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AskingFor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TAnswer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&gt;(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IQuestion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TAnswer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question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question</a:t>
            </a:r>
            <a:r>
              <a:rPr lang="en-US" sz="14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RequestAs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2876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Asking a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actor.Can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BrowseTheWeb.With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actor.AttemptsTo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Navigate.ToUrl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actor.AskingFor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ValueAttribute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SearchPage.SearchInput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)).Should().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BeEmpty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F548E5-4B90-484A-851C-9C91E2541ACC}"/>
              </a:ext>
            </a:extLst>
          </p:cNvPr>
          <p:cNvSpPr txBox="1"/>
          <p:nvPr/>
        </p:nvSpPr>
        <p:spPr>
          <a:xfrm>
            <a:off x="1907177" y="3621361"/>
            <a:ext cx="8377646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ValueAttribute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IQuestion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1" i="0" u="none" strike="noStrike" dirty="0"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public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IWebLocator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Locator 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en-US" sz="12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ValueAttribute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IWebLocator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locator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Locator 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locator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sz="12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ValueAttribute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Of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IWebLocator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locator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ValueAttribute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locator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sz="12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RequestAs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2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 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2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i="0" u="none" strike="noStrike" dirty="0" err="1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&gt;().</a:t>
            </a:r>
            <a:r>
              <a:rPr lang="en-US" sz="1200" b="0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WebDriver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2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AttemptsTo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US" sz="12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Until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Existence</a:t>
            </a:r>
            <a:r>
              <a:rPr lang="en-US" sz="12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Locator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lang="en-US" sz="12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i="0" u="none" strike="noStrike" dirty="0" err="1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2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</a:t>
            </a:r>
            <a:r>
              <a:rPr lang="en-US" sz="12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FindElement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Locator</a:t>
            </a:r>
            <a:r>
              <a:rPr lang="en-US" sz="12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2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GetAttribute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"value"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5515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Asking a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actor.Can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BrowseTheWeb.With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actor.AttemptsTo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Navigate.ToUrl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actor.AskingFor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ValueAttribute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SearchPage.SearchInput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)).Should().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BeEmpty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F548E5-4B90-484A-851C-9C91E2541ACC}"/>
              </a:ext>
            </a:extLst>
          </p:cNvPr>
          <p:cNvSpPr txBox="1"/>
          <p:nvPr/>
        </p:nvSpPr>
        <p:spPr>
          <a:xfrm>
            <a:off x="1907177" y="3621361"/>
            <a:ext cx="8377646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ValueAttribute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2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IQuestion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2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2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public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IWebLocator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Locator { </a:t>
            </a:r>
            <a:r>
              <a:rPr lang="en-US" sz="12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en-US" sz="12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en-US" sz="12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ValueAttribute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IWebLocator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locator) =&gt; Locator = locator;</a:t>
            </a:r>
            <a:endParaRPr lang="en-US" sz="12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en-US" sz="12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ValueAttribute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Of(</a:t>
            </a:r>
            <a:r>
              <a:rPr lang="en-US" sz="12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IWebLocator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locator) =&gt; new </a:t>
            </a:r>
            <a:r>
              <a:rPr lang="en-US" sz="12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ValueAttribute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(locator);</a:t>
            </a:r>
            <a:endParaRPr lang="en-US" sz="12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sz="12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RequestAs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2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driver 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2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i="0" u="none" strike="noStrike" dirty="0" err="1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&gt;().</a:t>
            </a:r>
            <a:r>
              <a:rPr lang="en-US" sz="1200" b="0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WebDriver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2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AttemptsTo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US" sz="12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Until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Existence</a:t>
            </a:r>
            <a:r>
              <a:rPr lang="en-US" sz="12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Locator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lang="en-US" sz="12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i="0" u="none" strike="noStrike" dirty="0" err="1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2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</a:t>
            </a:r>
            <a:r>
              <a:rPr lang="en-US" sz="12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FindElement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Locator</a:t>
            </a:r>
            <a:r>
              <a:rPr lang="en-US" sz="12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2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GetAttribute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"value"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 </a:t>
            </a:r>
            <a:endParaRPr lang="en-US" sz="12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2347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Asking a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actor.Can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BrowseTheWeb.With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actor.AttemptsTo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Navigate.ToUrl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actor.AskingFor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ValueAttribute.Of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SearchInput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)).Should().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BeEmpty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E95CB9-E120-4F68-80F6-984FA9121DD8}"/>
              </a:ext>
            </a:extLst>
          </p:cNvPr>
          <p:cNvSpPr txBox="1"/>
          <p:nvPr/>
        </p:nvSpPr>
        <p:spPr>
          <a:xfrm>
            <a:off x="3483428" y="3621361"/>
            <a:ext cx="5225143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endParaRPr lang="en-US" sz="14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public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endParaRPr lang="en-US" sz="14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"https://www.duckduckgo.com/";</a:t>
            </a:r>
            <a:endParaRPr lang="en-US" sz="14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IWebLocator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SearchInput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400" b="0" i="0" u="none" strike="noStrike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"DuckDuckGo Search Input"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400" b="1" i="0" u="none" strike="noStrike" dirty="0" err="1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4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i="0" u="none" strike="noStrike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i="0" u="none" strike="noStrike" dirty="0" err="1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search_form_input_homepage</a:t>
            </a:r>
            <a:r>
              <a:rPr lang="en-US" sz="1400" b="0" i="0" u="none" strike="noStrike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 </a:t>
            </a:r>
            <a:endParaRPr lang="en-US" sz="14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5353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Asking a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actor.Can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BrowseTheWeb.With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actor.AttemptsTo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Navigate.ToUrl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actor.AskingFor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ValueAttribute.Of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SearchPage.SearchInput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lang="en-US" sz="1600" b="0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BeEmpty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9287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Composing a custom Interaction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actor.Can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BrowseTheWeb.With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actor.AttemptsTo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Navigate.ToUrl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actor.AskingFor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ValueAttribute.Of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SearchPage.SearchInput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)).Should().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BeEmpty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AttemptsTo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SearchDuckDuckGo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"panda"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286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0CCD28E-F200-4086-AD8D-376FBC0CFB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Interactions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759C4-6295-4053-B4DB-DDE58C02A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users operate software: loads, clicks, scrapes, etc.</a:t>
            </a:r>
          </a:p>
        </p:txBody>
      </p:sp>
    </p:spTree>
    <p:extLst>
      <p:ext uri="{BB962C8B-B14F-4D97-AF65-F5344CB8AC3E}">
        <p14:creationId xmlns:p14="http://schemas.microsoft.com/office/powerpoint/2010/main" val="21269662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Composing a custom Interaction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actor.Can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BrowseTheWeb.With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actor.AttemptsTo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Navigate.ToUrl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actor.AskingFor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ValueAttribute.Of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SearchPage.SearchInput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)).Should().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BeEmpty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AttemptsTo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SearchDuckDuckGo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"panda"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D4588-0E14-42E6-92D6-4F23BBFA777C}"/>
              </a:ext>
            </a:extLst>
          </p:cNvPr>
          <p:cNvSpPr txBox="1"/>
          <p:nvPr/>
        </p:nvSpPr>
        <p:spPr>
          <a:xfrm>
            <a:off x="4362994" y="2776019"/>
            <a:ext cx="6810103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SearchDuckDuckGo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ITask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2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Phrase 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sz="12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SearchDuckDuckGo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i="0" u="none" strike="noStrike" dirty="0"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phrase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=&gt;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Phrase 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phrase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sz="12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SearchDuckDuckGo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i="0" u="none" strike="noStrike" dirty="0"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phrase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SearchDuckDuckGo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phrase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sz="12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PerformAs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2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AttemptsTo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SendKeys</a:t>
            </a:r>
            <a:r>
              <a:rPr lang="en-US" sz="12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r>
              <a:rPr lang="en-US" sz="12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SearchInput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Phrase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2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AttemptsTo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lang="en-US" sz="12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r>
              <a:rPr lang="en-US" sz="12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SearchButton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7107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Composing a custom Interaction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actor.Can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BrowseTheWeb.With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actor.AttemptsTo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Navigate.ToUrl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actor.AskingFor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ValueAttribute.Of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SearchPage.SearchInput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)).Should().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BeEmpty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AttemptsTo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SearchDuckDuckGo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"panda"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D4588-0E14-42E6-92D6-4F23BBFA777C}"/>
              </a:ext>
            </a:extLst>
          </p:cNvPr>
          <p:cNvSpPr txBox="1"/>
          <p:nvPr/>
        </p:nvSpPr>
        <p:spPr>
          <a:xfrm>
            <a:off x="4362994" y="2776019"/>
            <a:ext cx="6810103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SearchDuckDuckGo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2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ITask</a:t>
            </a:r>
            <a:endParaRPr lang="en-US" sz="12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2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public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Phrase { </a:t>
            </a:r>
            <a:r>
              <a:rPr lang="en-US" sz="12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en-US" sz="12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en-US" sz="12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SearchDuckDuckGo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phrase) =&gt;</a:t>
            </a:r>
            <a:endParaRPr lang="en-US" sz="12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Phrase = phrase;</a:t>
            </a:r>
            <a:endParaRPr lang="en-US" sz="12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en-US" sz="12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SearchDuckDuckGo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phrase) =&gt;</a:t>
            </a:r>
            <a:endParaRPr lang="en-US" sz="12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new </a:t>
            </a:r>
            <a:r>
              <a:rPr lang="en-US" sz="12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SearchDuckDuckGo</a:t>
            </a: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(phrase);</a:t>
            </a:r>
            <a:endParaRPr lang="en-US" sz="12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sz="12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PerformAs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2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AttemptsTo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SendKeys</a:t>
            </a:r>
            <a:r>
              <a:rPr lang="en-US" sz="12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r>
              <a:rPr lang="en-US" sz="12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SearchInput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Phrase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2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AttemptsTo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lang="en-US" sz="12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r>
              <a:rPr lang="en-US" sz="12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SearchButton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2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6623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Composing a custom Interaction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actor.Can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BrowseTheWeb.With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actor.AttemptsTo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Navigate.ToUrl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actor.AskingFor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ValueAttribute.Of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SearchPage.SearchInput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)).Should().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BeEmpty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AttemptsTo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SearchDuckDuckGo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"panda"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1472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Waiting for Questions to yield answers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actor.Can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BrowseTheWeb.With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actor.AttemptsTo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Navigate.ToUrl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actor.AskingFor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ValueAttribute.Of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SearchPage.SearchInput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)).Should().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BeEmpty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actor.AttemptsTo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SearchDuckDuckGo.For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("panda"));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WaitsUntil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ResultPage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ResultLinks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149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Waiting for Questions to yield answers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actor.Can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BrowseTheWeb.With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actor.AttemptsTo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Navigate.ToUrl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actor.AskingFor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ValueAttribute.Of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SearchPage.SearchInput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)).Should().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BeEmpty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actor.AttemptsTo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SearchDuckDuckGo.For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("panda"));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WaitsUntil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Appearance.Of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ResultPage.ResultLinks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IsEqualTo.True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1558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Waiting for Questions to yield answers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actor.Can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BrowseTheWeb.With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actor.AttemptsTo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Navigate.ToUrl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actor.AskingFor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ValueAttribute.Of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SearchPage.SearchInput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)).Should().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BeEmpty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actor.AttemptsTo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SearchDuckDuckGo.For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("panda"));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actor.WaitsUntil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ResultPage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ResultLinks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IsEqualTo.True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C5B11-A232-4801-A484-16B18C75BB2B}"/>
              </a:ext>
            </a:extLst>
          </p:cNvPr>
          <p:cNvSpPr txBox="1"/>
          <p:nvPr/>
        </p:nvSpPr>
        <p:spPr>
          <a:xfrm>
            <a:off x="3688080" y="4600981"/>
            <a:ext cx="4815840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0" u="none" strike="noStrike" dirty="0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IWebLocator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ResultLinks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400" b="0" i="0" u="none" strike="noStrike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"DuckDuckGo Result Page Links"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1400" b="1" i="0" u="none" strike="noStrike" dirty="0" err="1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4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i="0" u="none" strike="noStrike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i="0" u="none" strike="noStrike" dirty="0" err="1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result__a</a:t>
            </a:r>
            <a:r>
              <a:rPr lang="en-US" sz="1400" b="0" i="0" u="none" strike="noStrike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US" sz="14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6385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Waiting for Questions to yield answers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actor.Can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BrowseTheWeb.With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actor.AttemptsTo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Navigate.ToUrl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actor.AskingFor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ValueAttribute.Of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SearchPage.SearchInput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)).Should().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BeEmpty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actor.AttemptsTo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SearchDuckDuckGo.For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("panda"));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actor.WaitsUntil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Appearance.Of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ResultPage.ResultLinks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3848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Waiting for Questions to yield answers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actor.Can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BrowseTheWeb.With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actor.AttemptsTo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Navigate.ToUrl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actor.AskingFor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ValueAttribute.Of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SearchPage.SearchInput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)).Should().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BeEmpty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actor.AttemptsTo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SearchDuckDuckGo.For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("panda"));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WaitsUntil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ResultPage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ResultLinks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158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Quitting the web browser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actor.Can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BrowseTheWeb.With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actor.AttemptsTo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Navigate.ToUrl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SearchPage.Url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actor.AskingFor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ValueAttribute.Of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SearchPage.SearchInput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)).Should().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BeEmpty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actor.AttemptsTo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SearchDuckDuckGo.For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("panda"));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actor.WaitsUntil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Appearance.Of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ResultPage.ResultLinks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IsEqualTo.True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AttemptsTo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QuitWebDriver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ForBrowser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0672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A completed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"Andy"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logger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Can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BrowseTheWeb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AttemptsTo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Navigate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ToUrl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AskingFor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ValueAttribute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SearchPage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SearchInput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lang="en-US" sz="1600" b="0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BeEmpty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AttemptsTo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SearchDuckDuckGo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"panda"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WaitsUntil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ResultPage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ResultLinks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6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AttemptsTo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QuitWebDriver</a:t>
            </a:r>
            <a:r>
              <a:rPr lang="en-US" sz="1600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ForBrowser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519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32070-C317-4E3F-9646-4EF3A5D9EF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04067" y="2437311"/>
            <a:ext cx="6983866" cy="198337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Testing =</a:t>
            </a:r>
          </a:p>
          <a:p>
            <a:r>
              <a:rPr lang="en-US" dirty="0"/>
              <a:t>Interaction + Verification</a:t>
            </a:r>
          </a:p>
        </p:txBody>
      </p:sp>
    </p:spTree>
    <p:extLst>
      <p:ext uri="{BB962C8B-B14F-4D97-AF65-F5344CB8AC3E}">
        <p14:creationId xmlns:p14="http://schemas.microsoft.com/office/powerpoint/2010/main" val="13206248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A REST API test</a:t>
            </a:r>
          </a:p>
        </p:txBody>
      </p:sp>
    </p:spTree>
    <p:extLst>
      <p:ext uri="{BB962C8B-B14F-4D97-AF65-F5344CB8AC3E}">
        <p14:creationId xmlns:p14="http://schemas.microsoft.com/office/powerpoint/2010/main" val="2259092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A REST API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"Andy"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logger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2853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A REST API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Can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CallRestApi.</a:t>
            </a:r>
            <a:r>
              <a:rPr lang="en-US" sz="1600" dirty="0" err="1">
                <a:solidFill>
                  <a:srgbClr val="3131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RestClient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"https://dog.ceo"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)));</a:t>
            </a:r>
          </a:p>
        </p:txBody>
      </p:sp>
    </p:spTree>
    <p:extLst>
      <p:ext uri="{BB962C8B-B14F-4D97-AF65-F5344CB8AC3E}">
        <p14:creationId xmlns:p14="http://schemas.microsoft.com/office/powerpoint/2010/main" val="2060205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A REST API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Can</a:t>
            </a: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CallRestApi.</a:t>
            </a:r>
            <a:r>
              <a:rPr lang="en-US" sz="16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RestClient</a:t>
            </a: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"https://dog.ceo"</a:t>
            </a: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request = 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RestRequest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dirty="0">
                <a:solidFill>
                  <a:srgbClr val="7A7A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0" dirty="0" err="1">
                <a:solidFill>
                  <a:srgbClr val="7A7A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sz="1600" b="0" dirty="0">
                <a:solidFill>
                  <a:srgbClr val="7A7A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/breeds/image/random"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Method.</a:t>
            </a:r>
            <a:r>
              <a:rPr lang="en-US" sz="1600" b="0" dirty="0" err="1">
                <a:solidFill>
                  <a:srgbClr val="3131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702083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A REST API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Can</a:t>
            </a: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CallRestApi.</a:t>
            </a:r>
            <a:r>
              <a:rPr lang="en-US" sz="16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RestClient</a:t>
            </a: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"https://dog.ceo"</a:t>
            </a: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request = 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RestRequest</a:t>
            </a: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b="0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/breeds/image/random", </a:t>
            </a:r>
            <a:r>
              <a:rPr lang="en-US" sz="1600" b="0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Method.GET</a:t>
            </a: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response = </a:t>
            </a:r>
            <a:r>
              <a:rPr lang="en-US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</a:t>
            </a:r>
            <a:r>
              <a:rPr lang="en-US" sz="1600" b="0" dirty="0" err="1">
                <a:solidFill>
                  <a:srgbClr val="3131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Calls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Rest.</a:t>
            </a:r>
            <a:r>
              <a:rPr lang="en-US" sz="1600" b="0" dirty="0" err="1">
                <a:solidFill>
                  <a:srgbClr val="3131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(request));</a:t>
            </a:r>
          </a:p>
        </p:txBody>
      </p:sp>
    </p:spTree>
    <p:extLst>
      <p:ext uri="{BB962C8B-B14F-4D97-AF65-F5344CB8AC3E}">
        <p14:creationId xmlns:p14="http://schemas.microsoft.com/office/powerpoint/2010/main" val="393155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A REST API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= new Actor(name: "Andy", logger: new 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</a:t>
            </a:r>
            <a:r>
              <a:rPr lang="en-US" sz="1600" b="0" i="0" u="none" strike="noStrike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Can</a:t>
            </a: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CallRestApi.</a:t>
            </a:r>
            <a:r>
              <a:rPr lang="en-US" sz="16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RestClient</a:t>
            </a: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"https://dog.ceo"</a:t>
            </a: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request = </a:t>
            </a:r>
            <a:r>
              <a:rPr lang="en-US" sz="1600" b="0" i="0" u="none" strike="noStrike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RestRequest</a:t>
            </a: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b="0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/breeds/image/random", </a:t>
            </a:r>
            <a:r>
              <a:rPr lang="en-US" sz="1600" b="0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Method.GET</a:t>
            </a: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response = </a:t>
            </a:r>
            <a:r>
              <a:rPr lang="en-US" sz="1600" b="0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Actor.Calls</a:t>
            </a: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dirty="0" err="1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Rest.Request</a:t>
            </a:r>
            <a:r>
              <a:rPr lang="en-US" sz="16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(request));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response.</a:t>
            </a:r>
            <a:r>
              <a:rPr lang="en-US" sz="1600" b="0" dirty="0" err="1">
                <a:solidFill>
                  <a:srgbClr val="3131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StatusCode</a:t>
            </a:r>
            <a:r>
              <a:rPr lang="en-US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dirty="0" err="1">
                <a:solidFill>
                  <a:srgbClr val="3131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1600" b="0" dirty="0">
                <a:solidFill>
                  <a:srgbClr val="3131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HttpStatusCode.</a:t>
            </a:r>
            <a:r>
              <a:rPr lang="en-US" sz="1600" b="0" dirty="0" err="1">
                <a:solidFill>
                  <a:srgbClr val="3131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927835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1D220-A4F2-47C7-888A-CB18D142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294466"/>
            <a:ext cx="11291962" cy="867905"/>
          </a:xfrm>
        </p:spPr>
        <p:txBody>
          <a:bodyPr/>
          <a:lstStyle/>
          <a:p>
            <a:r>
              <a:rPr lang="en-US" dirty="0"/>
              <a:t>A REST API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C05B1-0BE3-4D73-AEE5-D7A2699A8F5D}"/>
              </a:ext>
            </a:extLst>
          </p:cNvPr>
          <p:cNvSpPr txBox="1"/>
          <p:nvPr/>
        </p:nvSpPr>
        <p:spPr>
          <a:xfrm>
            <a:off x="888274" y="1420758"/>
            <a:ext cx="10284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IActor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 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"Andy"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logger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ConsoleLogger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</a:t>
            </a:r>
            <a:r>
              <a:rPr lang="en-US" sz="1600" b="0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Can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CallRestApi.</a:t>
            </a:r>
            <a:r>
              <a:rPr lang="en-US" sz="1600" dirty="0" err="1">
                <a:solidFill>
                  <a:srgbClr val="3131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RestClient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"https://dog.ceo"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request = </a:t>
            </a:r>
            <a:r>
              <a:rPr lang="en-US" sz="1600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RestRequest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dirty="0">
                <a:solidFill>
                  <a:srgbClr val="7A7A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0" dirty="0" err="1">
                <a:solidFill>
                  <a:srgbClr val="7A7A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sz="1600" b="0" dirty="0">
                <a:solidFill>
                  <a:srgbClr val="7A7A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/breeds/image/random"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Method.</a:t>
            </a:r>
            <a:r>
              <a:rPr lang="en-US" sz="1600" b="0" dirty="0" err="1">
                <a:solidFill>
                  <a:srgbClr val="3131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response = </a:t>
            </a:r>
            <a:r>
              <a:rPr lang="en-US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Actor.</a:t>
            </a:r>
            <a:r>
              <a:rPr lang="en-US" sz="1600" b="0" dirty="0" err="1">
                <a:solidFill>
                  <a:srgbClr val="3131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Calls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Rest.</a:t>
            </a:r>
            <a:r>
              <a:rPr lang="en-US" sz="1600" b="0" dirty="0" err="1">
                <a:solidFill>
                  <a:srgbClr val="3131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(request));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response.</a:t>
            </a:r>
            <a:r>
              <a:rPr lang="en-US" sz="1600" b="0" dirty="0" err="1">
                <a:solidFill>
                  <a:srgbClr val="3131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StatusCode</a:t>
            </a:r>
            <a:r>
              <a:rPr lang="en-US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dirty="0" err="1">
                <a:solidFill>
                  <a:srgbClr val="3131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1600" b="0" dirty="0">
                <a:solidFill>
                  <a:srgbClr val="3131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HttpStatusCode.</a:t>
            </a:r>
            <a:r>
              <a:rPr lang="en-US" sz="1600" b="0" dirty="0" err="1">
                <a:solidFill>
                  <a:srgbClr val="3131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r>
              <a:rPr lang="en-US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781467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6339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86A9775C-1A1F-4D4A-9EAA-00F087D15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650" y="2661919"/>
            <a:ext cx="7660327" cy="209919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Actors</a:t>
            </a:r>
          </a:p>
          <a:p>
            <a:r>
              <a:rPr lang="en-US" dirty="0"/>
              <a:t> </a:t>
            </a:r>
            <a:endParaRPr lang="en-US" b="1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90747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86A9775C-1A1F-4D4A-9EAA-00F087D15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650" y="2661919"/>
            <a:ext cx="7660327" cy="209919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Actors</a:t>
            </a:r>
          </a:p>
          <a:p>
            <a:r>
              <a:rPr lang="en-US" dirty="0"/>
              <a:t>use </a:t>
            </a:r>
            <a:r>
              <a:rPr lang="en-US" b="1" dirty="0"/>
              <a:t>Abilities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2401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67B2FE-CD0E-4A60-B853-A442B79A8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DuckDuckGo search test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F8C5E8-38D1-48C5-9118-8E80B9829280}"/>
              </a:ext>
            </a:extLst>
          </p:cNvPr>
          <p:cNvSpPr/>
          <p:nvPr/>
        </p:nvSpPr>
        <p:spPr>
          <a:xfrm>
            <a:off x="2194561" y="1637211"/>
            <a:ext cx="1907177" cy="12888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Open the search engine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D2C9C8-0093-4695-AEDB-2AA8C368F7AF}"/>
              </a:ext>
            </a:extLst>
          </p:cNvPr>
          <p:cNvSpPr/>
          <p:nvPr/>
        </p:nvSpPr>
        <p:spPr>
          <a:xfrm>
            <a:off x="4101738" y="3287486"/>
            <a:ext cx="1907177" cy="12888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Search for a phrase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0F64636-B923-4470-8034-F26776EE01B1}"/>
              </a:ext>
            </a:extLst>
          </p:cNvPr>
          <p:cNvSpPr/>
          <p:nvPr/>
        </p:nvSpPr>
        <p:spPr>
          <a:xfrm>
            <a:off x="6008915" y="4937761"/>
            <a:ext cx="1907177" cy="12888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Verify results appear</a:t>
            </a:r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90BD219B-5B49-416C-B56B-496C6BE6E1C5}"/>
              </a:ext>
            </a:extLst>
          </p:cNvPr>
          <p:cNvSpPr/>
          <p:nvPr/>
        </p:nvSpPr>
        <p:spPr>
          <a:xfrm rot="5400000">
            <a:off x="2882537" y="2995750"/>
            <a:ext cx="1288869" cy="11495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383FB376-B4A2-40F7-A6EF-78D38640D3D2}"/>
              </a:ext>
            </a:extLst>
          </p:cNvPr>
          <p:cNvSpPr/>
          <p:nvPr/>
        </p:nvSpPr>
        <p:spPr>
          <a:xfrm rot="5400000">
            <a:off x="4789714" y="4646024"/>
            <a:ext cx="1288869" cy="11495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27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86A9775C-1A1F-4D4A-9EAA-00F087D15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650" y="2661919"/>
            <a:ext cx="7660327" cy="209919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Actors</a:t>
            </a:r>
          </a:p>
          <a:p>
            <a:r>
              <a:rPr lang="en-US" dirty="0"/>
              <a:t>use </a:t>
            </a:r>
            <a:r>
              <a:rPr lang="en-US" b="1" dirty="0"/>
              <a:t>Abilities</a:t>
            </a:r>
          </a:p>
          <a:p>
            <a:r>
              <a:rPr lang="en-US" dirty="0"/>
              <a:t>to perform </a:t>
            </a:r>
            <a:r>
              <a:rPr lang="en-US" b="1" dirty="0"/>
              <a:t>Interactions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12022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ED5C1C-7054-4149-8001-F4A1EB697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principles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801594B-B8D9-4BBC-92B8-0E685F86D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117449"/>
              </p:ext>
            </p:extLst>
          </p:nvPr>
        </p:nvGraphicFramePr>
        <p:xfrm>
          <a:off x="1432560" y="1682115"/>
          <a:ext cx="9326880" cy="3493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4293">
                  <a:extLst>
                    <a:ext uri="{9D8B030D-6E8A-4147-A177-3AD203B41FA5}">
                      <a16:colId xmlns:a16="http://schemas.microsoft.com/office/drawing/2014/main" val="1716800623"/>
                    </a:ext>
                  </a:extLst>
                </a:gridCol>
                <a:gridCol w="5622587">
                  <a:extLst>
                    <a:ext uri="{9D8B030D-6E8A-4147-A177-3AD203B41FA5}">
                      <a16:colId xmlns:a16="http://schemas.microsoft.com/office/drawing/2014/main" val="60405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1" u="none" strike="noStrike">
                          <a:solidFill>
                            <a:srgbClr val="0070C0"/>
                          </a:solidFill>
                          <a:effectLst/>
                          <a:latin typeface="Helvetica Light" panose="020B0403020202020204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Single-Responsibility Principle</a:t>
                      </a:r>
                      <a:endParaRPr lang="en-US" sz="1800">
                        <a:solidFill>
                          <a:srgbClr val="0070C0"/>
                        </a:solidFill>
                        <a:effectLst/>
                        <a:latin typeface="Helvetica Light" panose="020B0403020202020204"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 panose="020B0403020202020204"/>
                        </a:rPr>
                        <a:t>Actors, Abilities, and Interactions are treated as separate concerns.</a:t>
                      </a:r>
                      <a:endParaRPr lang="en-US" sz="1800" dirty="0">
                        <a:effectLst/>
                        <a:latin typeface="Helvetica Light" panose="020B0403020202020204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59885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1" u="none" strike="noStrike" dirty="0">
                          <a:solidFill>
                            <a:srgbClr val="0070C0"/>
                          </a:solidFill>
                          <a:effectLst/>
                          <a:latin typeface="Helvetica Light" panose="020B0403020202020204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Open-Closed Principle</a:t>
                      </a:r>
                      <a:endParaRPr lang="en-US" sz="1800" dirty="0">
                        <a:solidFill>
                          <a:srgbClr val="0070C0"/>
                        </a:solidFill>
                        <a:effectLst/>
                        <a:latin typeface="Helvetica Light" panose="020B0403020202020204"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 panose="020B0403020202020204"/>
                        </a:rPr>
                        <a:t>Each new Interaction must be a new class, rather than a modification of an existing class.</a:t>
                      </a:r>
                      <a:endParaRPr lang="en-US" sz="1800" dirty="0">
                        <a:effectLst/>
                        <a:latin typeface="Helvetica Light" panose="020B0403020202020204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182729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1" u="none" strike="noStrike">
                          <a:solidFill>
                            <a:srgbClr val="0070C0"/>
                          </a:solidFill>
                          <a:effectLst/>
                          <a:latin typeface="Helvetica Light" panose="020B0403020202020204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Liskov Substitution Principle</a:t>
                      </a:r>
                      <a:endParaRPr lang="en-US" sz="1800">
                        <a:solidFill>
                          <a:srgbClr val="0070C0"/>
                        </a:solidFill>
                        <a:effectLst/>
                        <a:latin typeface="Helvetica Light" panose="020B0403020202020204"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 panose="020B0403020202020204"/>
                        </a:rPr>
                        <a:t>Actors can call all Abilities and Interactions the same way.</a:t>
                      </a:r>
                      <a:endParaRPr lang="en-US" sz="1800" dirty="0">
                        <a:effectLst/>
                        <a:latin typeface="Helvetica Light" panose="020B0403020202020204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4064856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1" u="none" strike="noStrike">
                          <a:solidFill>
                            <a:srgbClr val="0070C0"/>
                          </a:solidFill>
                          <a:effectLst/>
                          <a:latin typeface="Helvetica Light" panose="020B0403020202020204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Interface Segregation Principle</a:t>
                      </a:r>
                      <a:endParaRPr lang="en-US" sz="1800">
                        <a:solidFill>
                          <a:srgbClr val="0070C0"/>
                        </a:solidFill>
                        <a:effectLst/>
                        <a:latin typeface="Helvetica Light" panose="020B0403020202020204"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 Light" panose="020B0403020202020204"/>
                        </a:rPr>
                        <a:t>Actors, Abilities, and Interactions each have distinct, separate interfaces.</a:t>
                      </a:r>
                      <a:endParaRPr lang="en-US" sz="1800">
                        <a:effectLst/>
                        <a:latin typeface="Helvetica Light" panose="020B0403020202020204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340102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1" u="none" strike="noStrike" dirty="0">
                          <a:solidFill>
                            <a:srgbClr val="0070C0"/>
                          </a:solidFill>
                          <a:effectLst/>
                          <a:latin typeface="Helvetica Light" panose="020B0403020202020204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Dependency Inversion Principle</a:t>
                      </a:r>
                      <a:endParaRPr lang="en-US" sz="1800" dirty="0">
                        <a:solidFill>
                          <a:srgbClr val="0070C0"/>
                        </a:solidFill>
                        <a:effectLst/>
                        <a:latin typeface="Helvetica Light" panose="020B0403020202020204"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 panose="020B0403020202020204"/>
                        </a:rPr>
                        <a:t>Abilities and Interactions are handled as interfaces. Interactions use Abilities via dependency injection from the Actor.</a:t>
                      </a:r>
                      <a:endParaRPr lang="en-US" sz="1800" dirty="0">
                        <a:effectLst/>
                        <a:latin typeface="Helvetica Light" panose="020B0403020202020204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3029064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9029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ED75-8002-44D7-B601-01539FCE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Screenplay?</a:t>
            </a:r>
          </a:p>
        </p:txBody>
      </p:sp>
    </p:spTree>
    <p:extLst>
      <p:ext uri="{BB962C8B-B14F-4D97-AF65-F5344CB8AC3E}">
        <p14:creationId xmlns:p14="http://schemas.microsoft.com/office/powerpoint/2010/main" val="29020629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ED75-8002-44D7-B601-01539FCE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Screenplay?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B716FE-EB9B-44AA-B343-74D4A80632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pPr marL="457200" indent="-4572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Helvetica Light" panose="020B0403020202020204"/>
              </a:rPr>
              <a:t>Rich, reusable, reliable interactions</a:t>
            </a:r>
          </a:p>
        </p:txBody>
      </p:sp>
    </p:spTree>
    <p:extLst>
      <p:ext uri="{BB962C8B-B14F-4D97-AF65-F5344CB8AC3E}">
        <p14:creationId xmlns:p14="http://schemas.microsoft.com/office/powerpoint/2010/main" val="20306002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ED75-8002-44D7-B601-01539FCE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Screenplay?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B716FE-EB9B-44AA-B343-74D4A80632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pPr marL="457200" indent="-4572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Helvetica Light" panose="020B0403020202020204"/>
              </a:rPr>
              <a:t>Rich, reusable, reliable interactions</a:t>
            </a:r>
          </a:p>
          <a:p>
            <a:pPr marL="457200" indent="-4572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Helvetica Light" panose="020B0403020202020204"/>
              </a:rPr>
              <a:t>Interactions are composable</a:t>
            </a:r>
          </a:p>
        </p:txBody>
      </p:sp>
    </p:spTree>
    <p:extLst>
      <p:ext uri="{BB962C8B-B14F-4D97-AF65-F5344CB8AC3E}">
        <p14:creationId xmlns:p14="http://schemas.microsoft.com/office/powerpoint/2010/main" val="35866691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ED75-8002-44D7-B601-01539FCE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Screenplay?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B716FE-EB9B-44AA-B343-74D4A80632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pPr marL="457200" indent="-4572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Helvetica Light" panose="020B0403020202020204"/>
              </a:rPr>
              <a:t>Rich, reusable, reliable interactions</a:t>
            </a:r>
          </a:p>
          <a:p>
            <a:pPr marL="457200" indent="-4572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Helvetica Light" panose="020B0403020202020204"/>
              </a:rPr>
              <a:t>Interactions are composable</a:t>
            </a:r>
          </a:p>
          <a:p>
            <a:pPr marL="457200" indent="-4572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Helvetica Light" panose="020B0403020202020204"/>
              </a:rPr>
              <a:t>Easy waiting</a:t>
            </a:r>
          </a:p>
        </p:txBody>
      </p:sp>
    </p:spTree>
    <p:extLst>
      <p:ext uri="{BB962C8B-B14F-4D97-AF65-F5344CB8AC3E}">
        <p14:creationId xmlns:p14="http://schemas.microsoft.com/office/powerpoint/2010/main" val="30687847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ED75-8002-44D7-B601-01539FCE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Screenplay?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B716FE-EB9B-44AA-B343-74D4A80632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pPr marL="457200" indent="-4572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Helvetica Light" panose="020B0403020202020204"/>
              </a:rPr>
              <a:t>Rich, reusable, reliable interactions</a:t>
            </a:r>
          </a:p>
          <a:p>
            <a:pPr marL="457200" indent="-4572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Helvetica Light" panose="020B0403020202020204"/>
              </a:rPr>
              <a:t>Interactions are composable</a:t>
            </a:r>
          </a:p>
          <a:p>
            <a:pPr marL="457200" indent="-4572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Helvetica Light" panose="020B0403020202020204"/>
              </a:rPr>
              <a:t>Easy waiting</a:t>
            </a:r>
          </a:p>
          <a:p>
            <a:pPr marL="457200" indent="-4572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Helvetica Light" panose="020B0403020202020204"/>
              </a:rPr>
              <a:t>Readable, understandable calls</a:t>
            </a:r>
          </a:p>
        </p:txBody>
      </p:sp>
    </p:spTree>
    <p:extLst>
      <p:ext uri="{BB962C8B-B14F-4D97-AF65-F5344CB8AC3E}">
        <p14:creationId xmlns:p14="http://schemas.microsoft.com/office/powerpoint/2010/main" val="17160763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ED75-8002-44D7-B601-01539FCE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Screenplay?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B716FE-EB9B-44AA-B343-74D4A80632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pPr marL="457200" indent="-4572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Helvetica Light" panose="020B0403020202020204"/>
              </a:rPr>
              <a:t>Rich, reusable, reliable interactions</a:t>
            </a:r>
          </a:p>
          <a:p>
            <a:pPr marL="457200" indent="-4572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Helvetica Light" panose="020B0403020202020204"/>
              </a:rPr>
              <a:t>Interactions are composable</a:t>
            </a:r>
          </a:p>
          <a:p>
            <a:pPr marL="457200" indent="-4572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Helvetica Light" panose="020B0403020202020204"/>
              </a:rPr>
              <a:t>Easy waiting</a:t>
            </a:r>
          </a:p>
          <a:p>
            <a:pPr marL="457200" indent="-4572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Helvetica Light" panose="020B0403020202020204"/>
              </a:rPr>
              <a:t>Readable, understandable calls</a:t>
            </a:r>
          </a:p>
          <a:p>
            <a:pPr marL="457200" indent="-4572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Helvetica Light" panose="020B0403020202020204"/>
              </a:rPr>
              <a:t>Covers 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  <a:latin typeface="Helvetica Light" panose="020B0403020202020204"/>
              </a:rPr>
              <a:t>all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Helvetica Light" panose="020B0403020202020204"/>
              </a:rPr>
              <a:t> interactions – not just Web UI</a:t>
            </a:r>
          </a:p>
        </p:txBody>
      </p:sp>
    </p:spTree>
    <p:extLst>
      <p:ext uri="{BB962C8B-B14F-4D97-AF65-F5344CB8AC3E}">
        <p14:creationId xmlns:p14="http://schemas.microsoft.com/office/powerpoint/2010/main" val="33485438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DA39E0-ECD6-4267-BD6E-369B304DE7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2393" y="1600200"/>
            <a:ext cx="8447213" cy="3657600"/>
          </a:xfrm>
        </p:spPr>
        <p:txBody>
          <a:bodyPr/>
          <a:lstStyle/>
          <a:p>
            <a:r>
              <a:rPr lang="en-US" dirty="0"/>
              <a:t>The Screenplay Pattern</a:t>
            </a: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11743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DA39E0-ECD6-4267-BD6E-369B304DE7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2393" y="1600200"/>
            <a:ext cx="8447213" cy="3657600"/>
          </a:xfrm>
        </p:spPr>
        <p:txBody>
          <a:bodyPr/>
          <a:lstStyle/>
          <a:p>
            <a:r>
              <a:rPr lang="en-US" dirty="0"/>
              <a:t>The Screenplay Pattern</a:t>
            </a:r>
          </a:p>
          <a:p>
            <a:r>
              <a:rPr lang="en-US" dirty="0"/>
              <a:t>provides </a:t>
            </a:r>
            <a:r>
              <a:rPr lang="en-US" b="1" dirty="0"/>
              <a:t>better interactions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4681300"/>
      </p:ext>
    </p:extLst>
  </p:cSld>
  <p:clrMapOvr>
    <a:masterClrMapping/>
  </p:clrMapOvr>
</p:sld>
</file>

<file path=ppt/theme/theme1.xml><?xml version="1.0" encoding="utf-8"?>
<a:theme xmlns:a="http://schemas.openxmlformats.org/drawingml/2006/main" name="Boa Constrictor Master Temp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eeda718-5b0b-445d-87da-0811d15a02e6">
      <UserInfo>
        <DisplayName>Sarah Handlos</DisplayName>
        <AccountId>19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13E73ABB0D8C42B57EE9EE843649B4" ma:contentTypeVersion="12" ma:contentTypeDescription="Create a new document." ma:contentTypeScope="" ma:versionID="3ac9aedca5171db97c2d4e7bdfb95eb5">
  <xsd:schema xmlns:xsd="http://www.w3.org/2001/XMLSchema" xmlns:xs="http://www.w3.org/2001/XMLSchema" xmlns:p="http://schemas.microsoft.com/office/2006/metadata/properties" xmlns:ns2="fcf19c53-930a-4685-ae2d-e9137499cd31" xmlns:ns3="3eeda718-5b0b-445d-87da-0811d15a02e6" targetNamespace="http://schemas.microsoft.com/office/2006/metadata/properties" ma:root="true" ma:fieldsID="fc75d60374370dca02e568e0f25d8c82" ns2:_="" ns3:_="">
    <xsd:import namespace="fcf19c53-930a-4685-ae2d-e9137499cd31"/>
    <xsd:import namespace="3eeda718-5b0b-445d-87da-0811d15a02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f19c53-930a-4685-ae2d-e9137499cd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eda718-5b0b-445d-87da-0811d15a02e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3CB703A-F226-43F3-B7C1-07A5B88BCE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C72BF6-8F5D-4B0C-A1E6-16AE1C3CC43D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3eeda718-5b0b-445d-87da-0811d15a02e6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fcf19c53-930a-4685-ae2d-e9137499cd31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55B1434-8A5C-42C1-9C9B-3B4C82B8E6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f19c53-930a-4685-ae2d-e9137499cd31"/>
    <ds:schemaRef ds:uri="3eeda718-5b0b-445d-87da-0811d15a02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712</TotalTime>
  <Words>6240</Words>
  <Application>Microsoft Office PowerPoint</Application>
  <PresentationFormat>Widescreen</PresentationFormat>
  <Paragraphs>778</Paragraphs>
  <Slides>109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7" baseType="lpstr">
      <vt:lpstr>Arial</vt:lpstr>
      <vt:lpstr>Calibri</vt:lpstr>
      <vt:lpstr>Courier New</vt:lpstr>
      <vt:lpstr>Franklin Gothic Book</vt:lpstr>
      <vt:lpstr>Franklin Gothic Medium</vt:lpstr>
      <vt:lpstr>Helvetica</vt:lpstr>
      <vt:lpstr>Helvetica Light</vt:lpstr>
      <vt:lpstr>Boa Constrictor Master Template</vt:lpstr>
      <vt:lpstr>The Screenplay Pattern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simple DuckDuckGo search test</vt:lpstr>
      <vt:lpstr>A simple DuckDuckGo search test</vt:lpstr>
      <vt:lpstr>A simple DuckDuckGo search test</vt:lpstr>
      <vt:lpstr>A simple DuckDuckGo search test</vt:lpstr>
      <vt:lpstr>PowerPoint Presentation</vt:lpstr>
      <vt:lpstr>Raw WebDriver calls</vt:lpstr>
      <vt:lpstr>Raw WebDriver calls</vt:lpstr>
      <vt:lpstr>Raw WebDriver calls</vt:lpstr>
      <vt:lpstr>Raw WebDriver calls</vt:lpstr>
      <vt:lpstr>Raw WebDriver calls</vt:lpstr>
      <vt:lpstr>Raw WebDriver calls</vt:lpstr>
      <vt:lpstr>Raw WebDriver calls</vt:lpstr>
      <vt:lpstr>Implicit waits</vt:lpstr>
      <vt:lpstr>Explicit waits</vt:lpstr>
      <vt:lpstr>Duplicate code</vt:lpstr>
      <vt:lpstr>Unintuitive code</vt:lpstr>
      <vt:lpstr>Page Object Pattern</vt:lpstr>
      <vt:lpstr>Page Object Pattern</vt:lpstr>
      <vt:lpstr>Page Object Pattern</vt:lpstr>
      <vt:lpstr>Page Object Pattern</vt:lpstr>
      <vt:lpstr>Page Object Pattern</vt:lpstr>
      <vt:lpstr>Page Object Pattern usage</vt:lpstr>
      <vt:lpstr>Page Object Pattern usage</vt:lpstr>
      <vt:lpstr>Page object duplication redux</vt:lpstr>
      <vt:lpstr>Page object duplication redux</vt:lpstr>
      <vt:lpstr>Page object duplication redux</vt:lpstr>
      <vt:lpstr>Page object duplication redux</vt:lpstr>
      <vt:lpstr>A base page</vt:lpstr>
      <vt:lpstr>A base page</vt:lpstr>
      <vt:lpstr>A base page</vt:lpstr>
      <vt:lpstr>Base page inheritance</vt:lpstr>
      <vt:lpstr>Even more duplication?</vt:lpstr>
      <vt:lpstr>PowerPoint Presentation</vt:lpstr>
      <vt:lpstr>PowerPoint Presentation</vt:lpstr>
      <vt:lpstr>Reconsidering interactions</vt:lpstr>
      <vt:lpstr>Reconsidering interactions</vt:lpstr>
      <vt:lpstr>Reconsidering interactions</vt:lpstr>
      <vt:lpstr>Reconsidering interactions</vt:lpstr>
      <vt:lpstr>Reconsidering interactions</vt:lpstr>
      <vt:lpstr>PowerPoint Presentation</vt:lpstr>
      <vt:lpstr>PowerPoint Presentation</vt:lpstr>
      <vt:lpstr>PowerPoint Presentation</vt:lpstr>
      <vt:lpstr>Boa Constrictor</vt:lpstr>
      <vt:lpstr>PowerPoint Presentation</vt:lpstr>
      <vt:lpstr>Required packages</vt:lpstr>
      <vt:lpstr>Creating the Actor</vt:lpstr>
      <vt:lpstr>Adding Abilities</vt:lpstr>
      <vt:lpstr>Adding Abilities</vt:lpstr>
      <vt:lpstr>Modeling web pages</vt:lpstr>
      <vt:lpstr>Attempting a Task</vt:lpstr>
      <vt:lpstr>Attempting a Task</vt:lpstr>
      <vt:lpstr>Attempting a Task</vt:lpstr>
      <vt:lpstr>Attempting a Task</vt:lpstr>
      <vt:lpstr>Attempting a Task</vt:lpstr>
      <vt:lpstr>Asking a Question</vt:lpstr>
      <vt:lpstr>Asking a Question</vt:lpstr>
      <vt:lpstr>Asking a Question</vt:lpstr>
      <vt:lpstr>Asking a Question</vt:lpstr>
      <vt:lpstr>Asking a Question</vt:lpstr>
      <vt:lpstr>Asking a Question</vt:lpstr>
      <vt:lpstr>Composing a custom Interaction</vt:lpstr>
      <vt:lpstr>Composing a custom Interaction</vt:lpstr>
      <vt:lpstr>Composing a custom Interaction</vt:lpstr>
      <vt:lpstr>Composing a custom Interaction</vt:lpstr>
      <vt:lpstr>Waiting for Questions to yield answers</vt:lpstr>
      <vt:lpstr>Waiting for Questions to yield answers</vt:lpstr>
      <vt:lpstr>Waiting for Questions to yield answers</vt:lpstr>
      <vt:lpstr>Waiting for Questions to yield answers</vt:lpstr>
      <vt:lpstr>Waiting for Questions to yield answers</vt:lpstr>
      <vt:lpstr>Quitting the web browser</vt:lpstr>
      <vt:lpstr>A completed test</vt:lpstr>
      <vt:lpstr>A REST API test</vt:lpstr>
      <vt:lpstr>A REST API test</vt:lpstr>
      <vt:lpstr>A REST API test</vt:lpstr>
      <vt:lpstr>A REST API test</vt:lpstr>
      <vt:lpstr>A REST API test</vt:lpstr>
      <vt:lpstr>A REST API test</vt:lpstr>
      <vt:lpstr>A REST API test</vt:lpstr>
      <vt:lpstr>PowerPoint Presentation</vt:lpstr>
      <vt:lpstr>PowerPoint Presentation</vt:lpstr>
      <vt:lpstr>PowerPoint Presentation</vt:lpstr>
      <vt:lpstr>PowerPoint Presentation</vt:lpstr>
      <vt:lpstr>SOLID principles</vt:lpstr>
      <vt:lpstr>Why use Screenplay?</vt:lpstr>
      <vt:lpstr>Why use Screenplay?</vt:lpstr>
      <vt:lpstr>Why use Screenplay?</vt:lpstr>
      <vt:lpstr>Why use Screenplay?</vt:lpstr>
      <vt:lpstr>Why use Screenplay?</vt:lpstr>
      <vt:lpstr>Why use Screenplay?</vt:lpstr>
      <vt:lpstr>PowerPoint Presentation</vt:lpstr>
      <vt:lpstr>PowerPoint Presentation</vt:lpstr>
      <vt:lpstr>PowerPoint Presentation</vt:lpstr>
      <vt:lpstr>Actors use Abilities to perform Interactions</vt:lpstr>
      <vt:lpstr>Getting started</vt:lpstr>
      <vt:lpstr>Getting started</vt:lpstr>
      <vt:lpstr>Getting started</vt:lpstr>
      <vt:lpstr>Getting started</vt:lpstr>
      <vt:lpstr>Getting started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Before You Begin Using Q2’s PPT Template</dc:title>
  <dc:creator>Tia Nieland</dc:creator>
  <cp:lastModifiedBy>Andy Knight</cp:lastModifiedBy>
  <cp:revision>14</cp:revision>
  <cp:lastPrinted>2016-11-01T13:43:52Z</cp:lastPrinted>
  <dcterms:created xsi:type="dcterms:W3CDTF">2021-04-20T18:01:43Z</dcterms:created>
  <dcterms:modified xsi:type="dcterms:W3CDTF">2021-05-07T15:56:20Z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0x010100D213E73ABB0D8C42B57EE9EE843649B4</vt:lpwstr>
  </property>
  <property fmtid="{D5CDD505-2E9C-101B-9397-08002B2CF9AE}" pid="3" name="_dlc_DocIdItemGuid">
    <vt:lpwstr>4b2698cb-5659-4c30-b76b-a53259e77d61</vt:lpwstr>
  </property>
</Properties>
</file>